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20104100" cy="11315700"/>
  <p:notesSz cx="20104100" cy="11315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jpg"/><Relationship Id="rId21" Type="http://schemas.openxmlformats.org/officeDocument/2006/relationships/image" Target="../media/image20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7867"/>
            <a:ext cx="17088486" cy="23762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6792"/>
            <a:ext cx="14072870" cy="2828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2611"/>
            <a:ext cx="8745284" cy="7468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1585" cy="1130855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07358" y="1028391"/>
            <a:ext cx="239216" cy="119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6967417" y="1028407"/>
            <a:ext cx="73025" cy="117475"/>
          </a:xfrm>
          <a:custGeom>
            <a:avLst/>
            <a:gdLst/>
            <a:ahLst/>
            <a:cxnLst/>
            <a:rect l="l" t="t" r="r" b="b"/>
            <a:pathLst>
              <a:path w="73025" h="117475">
                <a:moveTo>
                  <a:pt x="46240" y="34975"/>
                </a:moveTo>
                <a:lnTo>
                  <a:pt x="41211" y="31889"/>
                </a:lnTo>
                <a:lnTo>
                  <a:pt x="36283" y="30340"/>
                </a:lnTo>
                <a:lnTo>
                  <a:pt x="28054" y="30340"/>
                </a:lnTo>
                <a:lnTo>
                  <a:pt x="24968" y="31305"/>
                </a:lnTo>
                <a:lnTo>
                  <a:pt x="19354" y="35128"/>
                </a:lnTo>
                <a:lnTo>
                  <a:pt x="16294" y="39103"/>
                </a:lnTo>
                <a:lnTo>
                  <a:pt x="12979" y="45123"/>
                </a:lnTo>
                <a:lnTo>
                  <a:pt x="12979" y="32258"/>
                </a:lnTo>
                <a:lnTo>
                  <a:pt x="0" y="32258"/>
                </a:lnTo>
                <a:lnTo>
                  <a:pt x="0" y="117081"/>
                </a:lnTo>
                <a:lnTo>
                  <a:pt x="14414" y="117081"/>
                </a:lnTo>
                <a:lnTo>
                  <a:pt x="14414" y="66598"/>
                </a:lnTo>
                <a:lnTo>
                  <a:pt x="15240" y="61010"/>
                </a:lnTo>
                <a:lnTo>
                  <a:pt x="17894" y="52552"/>
                </a:lnTo>
                <a:lnTo>
                  <a:pt x="19685" y="49923"/>
                </a:lnTo>
                <a:lnTo>
                  <a:pt x="24714" y="46139"/>
                </a:lnTo>
                <a:lnTo>
                  <a:pt x="27533" y="45199"/>
                </a:lnTo>
                <a:lnTo>
                  <a:pt x="34213" y="45199"/>
                </a:lnTo>
                <a:lnTo>
                  <a:pt x="37744" y="46240"/>
                </a:lnTo>
                <a:lnTo>
                  <a:pt x="41275" y="48323"/>
                </a:lnTo>
                <a:lnTo>
                  <a:pt x="46240" y="34975"/>
                </a:lnTo>
                <a:close/>
              </a:path>
              <a:path w="73025" h="117475">
                <a:moveTo>
                  <a:pt x="73025" y="0"/>
                </a:moveTo>
                <a:lnTo>
                  <a:pt x="58610" y="0"/>
                </a:lnTo>
                <a:lnTo>
                  <a:pt x="58610" y="117081"/>
                </a:lnTo>
                <a:lnTo>
                  <a:pt x="73025" y="117081"/>
                </a:lnTo>
                <a:lnTo>
                  <a:pt x="73025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61701" y="1028390"/>
            <a:ext cx="237705" cy="1190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20260" y="1028391"/>
            <a:ext cx="73808" cy="11899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416056" y="1058743"/>
            <a:ext cx="78446" cy="8864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563287" y="1026392"/>
            <a:ext cx="103860" cy="121077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688230" y="1028390"/>
            <a:ext cx="115252" cy="11900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14670" y="1028391"/>
            <a:ext cx="73799" cy="11899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824183" y="1060658"/>
            <a:ext cx="68992" cy="86732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061508" y="1026399"/>
            <a:ext cx="190652" cy="121078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8273750" y="1028390"/>
            <a:ext cx="159575" cy="11708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454979" y="1058735"/>
            <a:ext cx="250860" cy="8865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778625" y="1028386"/>
            <a:ext cx="185209" cy="119005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985572" y="1031028"/>
            <a:ext cx="177774" cy="115561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9184759" y="1058743"/>
            <a:ext cx="78447" cy="88644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19284784" y="1058735"/>
            <a:ext cx="46355" cy="86995"/>
          </a:xfrm>
          <a:custGeom>
            <a:avLst/>
            <a:gdLst/>
            <a:ahLst/>
            <a:cxnLst/>
            <a:rect l="l" t="t" r="r" b="b"/>
            <a:pathLst>
              <a:path w="46355" h="86994">
                <a:moveTo>
                  <a:pt x="36283" y="0"/>
                </a:moveTo>
                <a:lnTo>
                  <a:pt x="28054" y="0"/>
                </a:lnTo>
                <a:lnTo>
                  <a:pt x="24968" y="966"/>
                </a:lnTo>
                <a:lnTo>
                  <a:pt x="19354" y="4791"/>
                </a:lnTo>
                <a:lnTo>
                  <a:pt x="16294" y="8766"/>
                </a:lnTo>
                <a:lnTo>
                  <a:pt x="12979" y="14782"/>
                </a:lnTo>
                <a:lnTo>
                  <a:pt x="12979" y="1922"/>
                </a:lnTo>
                <a:lnTo>
                  <a:pt x="0" y="1922"/>
                </a:lnTo>
                <a:lnTo>
                  <a:pt x="0" y="86743"/>
                </a:lnTo>
                <a:lnTo>
                  <a:pt x="14427" y="86743"/>
                </a:lnTo>
                <a:lnTo>
                  <a:pt x="14427" y="36259"/>
                </a:lnTo>
                <a:lnTo>
                  <a:pt x="15227" y="30669"/>
                </a:lnTo>
                <a:lnTo>
                  <a:pt x="17894" y="22211"/>
                </a:lnTo>
                <a:lnTo>
                  <a:pt x="19684" y="19582"/>
                </a:lnTo>
                <a:lnTo>
                  <a:pt x="24714" y="15803"/>
                </a:lnTo>
                <a:lnTo>
                  <a:pt x="27533" y="14857"/>
                </a:lnTo>
                <a:lnTo>
                  <a:pt x="34213" y="14857"/>
                </a:lnTo>
                <a:lnTo>
                  <a:pt x="37744" y="15896"/>
                </a:lnTo>
                <a:lnTo>
                  <a:pt x="41275" y="17976"/>
                </a:lnTo>
                <a:lnTo>
                  <a:pt x="46240" y="4632"/>
                </a:lnTo>
                <a:lnTo>
                  <a:pt x="41224" y="1550"/>
                </a:lnTo>
                <a:lnTo>
                  <a:pt x="36283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8812002" y="597029"/>
            <a:ext cx="217170" cy="215900"/>
          </a:xfrm>
          <a:custGeom>
            <a:avLst/>
            <a:gdLst/>
            <a:ahLst/>
            <a:cxnLst/>
            <a:rect l="l" t="t" r="r" b="b"/>
            <a:pathLst>
              <a:path w="217169" h="215900">
                <a:moveTo>
                  <a:pt x="108305" y="0"/>
                </a:moveTo>
                <a:lnTo>
                  <a:pt x="66141" y="8482"/>
                </a:lnTo>
                <a:lnTo>
                  <a:pt x="31711" y="31617"/>
                </a:lnTo>
                <a:lnTo>
                  <a:pt x="8509" y="65928"/>
                </a:lnTo>
                <a:lnTo>
                  <a:pt x="0" y="107943"/>
                </a:lnTo>
                <a:lnTo>
                  <a:pt x="8509" y="149956"/>
                </a:lnTo>
                <a:lnTo>
                  <a:pt x="31711" y="184264"/>
                </a:lnTo>
                <a:lnTo>
                  <a:pt x="66141" y="207394"/>
                </a:lnTo>
                <a:lnTo>
                  <a:pt x="108305" y="215877"/>
                </a:lnTo>
                <a:lnTo>
                  <a:pt x="114579" y="215741"/>
                </a:lnTo>
                <a:lnTo>
                  <a:pt x="117678" y="215479"/>
                </a:lnTo>
                <a:lnTo>
                  <a:pt x="117335" y="209783"/>
                </a:lnTo>
                <a:lnTo>
                  <a:pt x="117462" y="200536"/>
                </a:lnTo>
                <a:lnTo>
                  <a:pt x="117741" y="197406"/>
                </a:lnTo>
                <a:lnTo>
                  <a:pt x="111493" y="197899"/>
                </a:lnTo>
                <a:lnTo>
                  <a:pt x="108305" y="197899"/>
                </a:lnTo>
                <a:lnTo>
                  <a:pt x="73177" y="190830"/>
                </a:lnTo>
                <a:lnTo>
                  <a:pt x="44488" y="171552"/>
                </a:lnTo>
                <a:lnTo>
                  <a:pt x="25158" y="142958"/>
                </a:lnTo>
                <a:lnTo>
                  <a:pt x="18059" y="107943"/>
                </a:lnTo>
                <a:lnTo>
                  <a:pt x="25158" y="72931"/>
                </a:lnTo>
                <a:lnTo>
                  <a:pt x="44488" y="44336"/>
                </a:lnTo>
                <a:lnTo>
                  <a:pt x="73177" y="25058"/>
                </a:lnTo>
                <a:lnTo>
                  <a:pt x="108305" y="17987"/>
                </a:lnTo>
                <a:lnTo>
                  <a:pt x="143433" y="25058"/>
                </a:lnTo>
                <a:lnTo>
                  <a:pt x="172123" y="44336"/>
                </a:lnTo>
                <a:lnTo>
                  <a:pt x="191465" y="72931"/>
                </a:lnTo>
                <a:lnTo>
                  <a:pt x="198564" y="107943"/>
                </a:lnTo>
                <a:lnTo>
                  <a:pt x="193916" y="136483"/>
                </a:lnTo>
                <a:lnTo>
                  <a:pt x="181013" y="161246"/>
                </a:lnTo>
                <a:lnTo>
                  <a:pt x="161328" y="180734"/>
                </a:lnTo>
                <a:lnTo>
                  <a:pt x="136385" y="193448"/>
                </a:lnTo>
                <a:lnTo>
                  <a:pt x="135724" y="197835"/>
                </a:lnTo>
                <a:lnTo>
                  <a:pt x="135382" y="202327"/>
                </a:lnTo>
                <a:lnTo>
                  <a:pt x="135547" y="212432"/>
                </a:lnTo>
                <a:lnTo>
                  <a:pt x="167881" y="198095"/>
                </a:lnTo>
                <a:lnTo>
                  <a:pt x="193560" y="174515"/>
                </a:lnTo>
                <a:lnTo>
                  <a:pt x="210502" y="143772"/>
                </a:lnTo>
                <a:lnTo>
                  <a:pt x="216611" y="107943"/>
                </a:lnTo>
                <a:lnTo>
                  <a:pt x="208102" y="65928"/>
                </a:lnTo>
                <a:lnTo>
                  <a:pt x="184886" y="31617"/>
                </a:lnTo>
                <a:lnTo>
                  <a:pt x="150456" y="8482"/>
                </a:lnTo>
                <a:lnTo>
                  <a:pt x="108305" y="0"/>
                </a:lnTo>
                <a:close/>
              </a:path>
            </a:pathLst>
          </a:custGeom>
          <a:solidFill>
            <a:srgbClr val="0C71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19281647" y="597029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4" h="215900">
                <a:moveTo>
                  <a:pt x="107975" y="0"/>
                </a:moveTo>
                <a:lnTo>
                  <a:pt x="67716" y="7703"/>
                </a:lnTo>
                <a:lnTo>
                  <a:pt x="34302" y="28822"/>
                </a:lnTo>
                <a:lnTo>
                  <a:pt x="10731" y="60366"/>
                </a:lnTo>
                <a:lnTo>
                  <a:pt x="0" y="99347"/>
                </a:lnTo>
                <a:lnTo>
                  <a:pt x="6146" y="99858"/>
                </a:lnTo>
                <a:lnTo>
                  <a:pt x="12115" y="100896"/>
                </a:lnTo>
                <a:lnTo>
                  <a:pt x="17894" y="102383"/>
                </a:lnTo>
                <a:lnTo>
                  <a:pt x="26428" y="69335"/>
                </a:lnTo>
                <a:lnTo>
                  <a:pt x="46024" y="42531"/>
                </a:lnTo>
                <a:lnTo>
                  <a:pt x="74066" y="24554"/>
                </a:lnTo>
                <a:lnTo>
                  <a:pt x="107975" y="17987"/>
                </a:lnTo>
                <a:lnTo>
                  <a:pt x="143103" y="25058"/>
                </a:lnTo>
                <a:lnTo>
                  <a:pt x="171792" y="44336"/>
                </a:lnTo>
                <a:lnTo>
                  <a:pt x="191134" y="72931"/>
                </a:lnTo>
                <a:lnTo>
                  <a:pt x="198234" y="107943"/>
                </a:lnTo>
                <a:lnTo>
                  <a:pt x="191134" y="142958"/>
                </a:lnTo>
                <a:lnTo>
                  <a:pt x="171792" y="171552"/>
                </a:lnTo>
                <a:lnTo>
                  <a:pt x="143103" y="190830"/>
                </a:lnTo>
                <a:lnTo>
                  <a:pt x="107975" y="197899"/>
                </a:lnTo>
                <a:lnTo>
                  <a:pt x="75844" y="192032"/>
                </a:lnTo>
                <a:lnTo>
                  <a:pt x="48818" y="175878"/>
                </a:lnTo>
                <a:lnTo>
                  <a:pt x="29057" y="151604"/>
                </a:lnTo>
                <a:lnTo>
                  <a:pt x="18732" y="121377"/>
                </a:lnTo>
                <a:lnTo>
                  <a:pt x="12763" y="119429"/>
                </a:lnTo>
                <a:lnTo>
                  <a:pt x="6515" y="118089"/>
                </a:lnTo>
                <a:lnTo>
                  <a:pt x="88" y="117419"/>
                </a:lnTo>
                <a:lnTo>
                  <a:pt x="11023" y="156077"/>
                </a:lnTo>
                <a:lnTo>
                  <a:pt x="34607" y="187337"/>
                </a:lnTo>
                <a:lnTo>
                  <a:pt x="67906" y="208252"/>
                </a:lnTo>
                <a:lnTo>
                  <a:pt x="107975" y="215877"/>
                </a:lnTo>
                <a:lnTo>
                  <a:pt x="150126" y="207394"/>
                </a:lnTo>
                <a:lnTo>
                  <a:pt x="184556" y="184264"/>
                </a:lnTo>
                <a:lnTo>
                  <a:pt x="207771" y="149956"/>
                </a:lnTo>
                <a:lnTo>
                  <a:pt x="216280" y="107943"/>
                </a:lnTo>
                <a:lnTo>
                  <a:pt x="207771" y="65928"/>
                </a:lnTo>
                <a:lnTo>
                  <a:pt x="184556" y="31617"/>
                </a:lnTo>
                <a:lnTo>
                  <a:pt x="150126" y="8482"/>
                </a:lnTo>
                <a:lnTo>
                  <a:pt x="107975" y="0"/>
                </a:lnTo>
                <a:close/>
              </a:path>
            </a:pathLst>
          </a:custGeom>
          <a:solidFill>
            <a:srgbClr val="D82D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9163995" y="695972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4" h="215900">
                <a:moveTo>
                  <a:pt x="216192" y="98475"/>
                </a:moveTo>
                <a:lnTo>
                  <a:pt x="205257" y="59817"/>
                </a:lnTo>
                <a:lnTo>
                  <a:pt x="181673" y="28549"/>
                </a:lnTo>
                <a:lnTo>
                  <a:pt x="148361" y="7632"/>
                </a:lnTo>
                <a:lnTo>
                  <a:pt x="108292" y="0"/>
                </a:lnTo>
                <a:lnTo>
                  <a:pt x="105143" y="0"/>
                </a:lnTo>
                <a:lnTo>
                  <a:pt x="98933" y="406"/>
                </a:lnTo>
                <a:lnTo>
                  <a:pt x="99161" y="3251"/>
                </a:lnTo>
                <a:lnTo>
                  <a:pt x="99212" y="13563"/>
                </a:lnTo>
                <a:lnTo>
                  <a:pt x="98856" y="18478"/>
                </a:lnTo>
                <a:lnTo>
                  <a:pt x="101955" y="18161"/>
                </a:lnTo>
                <a:lnTo>
                  <a:pt x="105117" y="17995"/>
                </a:lnTo>
                <a:lnTo>
                  <a:pt x="108292" y="17995"/>
                </a:lnTo>
                <a:lnTo>
                  <a:pt x="140423" y="23863"/>
                </a:lnTo>
                <a:lnTo>
                  <a:pt x="167462" y="40017"/>
                </a:lnTo>
                <a:lnTo>
                  <a:pt x="187236" y="64287"/>
                </a:lnTo>
                <a:lnTo>
                  <a:pt x="197561" y="94513"/>
                </a:lnTo>
                <a:lnTo>
                  <a:pt x="203517" y="96456"/>
                </a:lnTo>
                <a:lnTo>
                  <a:pt x="209753" y="97802"/>
                </a:lnTo>
                <a:lnTo>
                  <a:pt x="216192" y="98475"/>
                </a:lnTo>
                <a:close/>
              </a:path>
              <a:path w="216534" h="215900">
                <a:moveTo>
                  <a:pt x="216268" y="116547"/>
                </a:moveTo>
                <a:lnTo>
                  <a:pt x="210146" y="116027"/>
                </a:lnTo>
                <a:lnTo>
                  <a:pt x="204165" y="114985"/>
                </a:lnTo>
                <a:lnTo>
                  <a:pt x="198386" y="113499"/>
                </a:lnTo>
                <a:lnTo>
                  <a:pt x="189839" y="146558"/>
                </a:lnTo>
                <a:lnTo>
                  <a:pt x="170256" y="173355"/>
                </a:lnTo>
                <a:lnTo>
                  <a:pt x="142201" y="191338"/>
                </a:lnTo>
                <a:lnTo>
                  <a:pt x="108292" y="197904"/>
                </a:lnTo>
                <a:lnTo>
                  <a:pt x="73164" y="190830"/>
                </a:lnTo>
                <a:lnTo>
                  <a:pt x="44475" y="171551"/>
                </a:lnTo>
                <a:lnTo>
                  <a:pt x="25133" y="142963"/>
                </a:lnTo>
                <a:lnTo>
                  <a:pt x="18046" y="107950"/>
                </a:lnTo>
                <a:lnTo>
                  <a:pt x="22682" y="79413"/>
                </a:lnTo>
                <a:lnTo>
                  <a:pt x="35598" y="54635"/>
                </a:lnTo>
                <a:lnTo>
                  <a:pt x="55283" y="35140"/>
                </a:lnTo>
                <a:lnTo>
                  <a:pt x="80213" y="22428"/>
                </a:lnTo>
                <a:lnTo>
                  <a:pt x="80899" y="17792"/>
                </a:lnTo>
                <a:lnTo>
                  <a:pt x="81229" y="13563"/>
                </a:lnTo>
                <a:lnTo>
                  <a:pt x="81064" y="3441"/>
                </a:lnTo>
                <a:lnTo>
                  <a:pt x="48717" y="17792"/>
                </a:lnTo>
                <a:lnTo>
                  <a:pt x="23037" y="41376"/>
                </a:lnTo>
                <a:lnTo>
                  <a:pt x="6096" y="72123"/>
                </a:lnTo>
                <a:lnTo>
                  <a:pt x="0" y="107950"/>
                </a:lnTo>
                <a:lnTo>
                  <a:pt x="8509" y="149974"/>
                </a:lnTo>
                <a:lnTo>
                  <a:pt x="31711" y="184277"/>
                </a:lnTo>
                <a:lnTo>
                  <a:pt x="66141" y="207403"/>
                </a:lnTo>
                <a:lnTo>
                  <a:pt x="108292" y="215887"/>
                </a:lnTo>
                <a:lnTo>
                  <a:pt x="148551" y="208178"/>
                </a:lnTo>
                <a:lnTo>
                  <a:pt x="164820" y="197904"/>
                </a:lnTo>
                <a:lnTo>
                  <a:pt x="181965" y="187058"/>
                </a:lnTo>
                <a:lnTo>
                  <a:pt x="205536" y="155524"/>
                </a:lnTo>
                <a:lnTo>
                  <a:pt x="216268" y="116547"/>
                </a:lnTo>
                <a:close/>
              </a:path>
            </a:pathLst>
          </a:custGeom>
          <a:solidFill>
            <a:srgbClr val="1292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18929326" y="695984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4" h="215900">
                <a:moveTo>
                  <a:pt x="216192" y="98450"/>
                </a:moveTo>
                <a:lnTo>
                  <a:pt x="205270" y="59791"/>
                </a:lnTo>
                <a:lnTo>
                  <a:pt x="181686" y="28536"/>
                </a:lnTo>
                <a:lnTo>
                  <a:pt x="148374" y="7620"/>
                </a:lnTo>
                <a:lnTo>
                  <a:pt x="108318" y="0"/>
                </a:lnTo>
                <a:lnTo>
                  <a:pt x="105156" y="0"/>
                </a:lnTo>
                <a:lnTo>
                  <a:pt x="98945" y="393"/>
                </a:lnTo>
                <a:lnTo>
                  <a:pt x="99187" y="3225"/>
                </a:lnTo>
                <a:lnTo>
                  <a:pt x="99225" y="13563"/>
                </a:lnTo>
                <a:lnTo>
                  <a:pt x="98856" y="18465"/>
                </a:lnTo>
                <a:lnTo>
                  <a:pt x="101981" y="18148"/>
                </a:lnTo>
                <a:lnTo>
                  <a:pt x="105105" y="17983"/>
                </a:lnTo>
                <a:lnTo>
                  <a:pt x="108318" y="17983"/>
                </a:lnTo>
                <a:lnTo>
                  <a:pt x="140436" y="23850"/>
                </a:lnTo>
                <a:lnTo>
                  <a:pt x="167462" y="40005"/>
                </a:lnTo>
                <a:lnTo>
                  <a:pt x="187236" y="64274"/>
                </a:lnTo>
                <a:lnTo>
                  <a:pt x="197561" y="94513"/>
                </a:lnTo>
                <a:lnTo>
                  <a:pt x="203530" y="96443"/>
                </a:lnTo>
                <a:lnTo>
                  <a:pt x="209765" y="97790"/>
                </a:lnTo>
                <a:lnTo>
                  <a:pt x="216192" y="98450"/>
                </a:lnTo>
                <a:close/>
              </a:path>
              <a:path w="216534" h="215900">
                <a:moveTo>
                  <a:pt x="216281" y="116522"/>
                </a:moveTo>
                <a:lnTo>
                  <a:pt x="210159" y="116014"/>
                </a:lnTo>
                <a:lnTo>
                  <a:pt x="204177" y="114973"/>
                </a:lnTo>
                <a:lnTo>
                  <a:pt x="198399" y="113487"/>
                </a:lnTo>
                <a:lnTo>
                  <a:pt x="189852" y="146545"/>
                </a:lnTo>
                <a:lnTo>
                  <a:pt x="170268" y="173342"/>
                </a:lnTo>
                <a:lnTo>
                  <a:pt x="142227" y="191325"/>
                </a:lnTo>
                <a:lnTo>
                  <a:pt x="108318" y="197891"/>
                </a:lnTo>
                <a:lnTo>
                  <a:pt x="73177" y="190817"/>
                </a:lnTo>
                <a:lnTo>
                  <a:pt x="44500" y="171538"/>
                </a:lnTo>
                <a:lnTo>
                  <a:pt x="25158" y="142951"/>
                </a:lnTo>
                <a:lnTo>
                  <a:pt x="18059" y="107937"/>
                </a:lnTo>
                <a:lnTo>
                  <a:pt x="22707" y="79400"/>
                </a:lnTo>
                <a:lnTo>
                  <a:pt x="35610" y="54622"/>
                </a:lnTo>
                <a:lnTo>
                  <a:pt x="55295" y="35140"/>
                </a:lnTo>
                <a:lnTo>
                  <a:pt x="80225" y="22428"/>
                </a:lnTo>
                <a:lnTo>
                  <a:pt x="80924" y="17780"/>
                </a:lnTo>
                <a:lnTo>
                  <a:pt x="81241" y="13563"/>
                </a:lnTo>
                <a:lnTo>
                  <a:pt x="81064" y="3429"/>
                </a:lnTo>
                <a:lnTo>
                  <a:pt x="48729" y="17780"/>
                </a:lnTo>
                <a:lnTo>
                  <a:pt x="23050" y="41363"/>
                </a:lnTo>
                <a:lnTo>
                  <a:pt x="6108" y="72110"/>
                </a:lnTo>
                <a:lnTo>
                  <a:pt x="0" y="107937"/>
                </a:lnTo>
                <a:lnTo>
                  <a:pt x="8509" y="149961"/>
                </a:lnTo>
                <a:lnTo>
                  <a:pt x="31724" y="184264"/>
                </a:lnTo>
                <a:lnTo>
                  <a:pt x="66154" y="207391"/>
                </a:lnTo>
                <a:lnTo>
                  <a:pt x="108318" y="215874"/>
                </a:lnTo>
                <a:lnTo>
                  <a:pt x="148577" y="208165"/>
                </a:lnTo>
                <a:lnTo>
                  <a:pt x="164846" y="197891"/>
                </a:lnTo>
                <a:lnTo>
                  <a:pt x="181991" y="187058"/>
                </a:lnTo>
                <a:lnTo>
                  <a:pt x="205562" y="155511"/>
                </a:lnTo>
                <a:lnTo>
                  <a:pt x="216281" y="116522"/>
                </a:lnTo>
                <a:close/>
              </a:path>
            </a:pathLst>
          </a:custGeom>
          <a:solidFill>
            <a:srgbClr val="EFB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9047004" y="597039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4" h="215900">
                <a:moveTo>
                  <a:pt x="117398" y="197396"/>
                </a:moveTo>
                <a:lnTo>
                  <a:pt x="114312" y="197713"/>
                </a:lnTo>
                <a:lnTo>
                  <a:pt x="111150" y="197878"/>
                </a:lnTo>
                <a:lnTo>
                  <a:pt x="107962" y="197878"/>
                </a:lnTo>
                <a:lnTo>
                  <a:pt x="75844" y="192011"/>
                </a:lnTo>
                <a:lnTo>
                  <a:pt x="48806" y="175856"/>
                </a:lnTo>
                <a:lnTo>
                  <a:pt x="29032" y="151587"/>
                </a:lnTo>
                <a:lnTo>
                  <a:pt x="18707" y="121361"/>
                </a:lnTo>
                <a:lnTo>
                  <a:pt x="12738" y="119430"/>
                </a:lnTo>
                <a:lnTo>
                  <a:pt x="6515" y="118084"/>
                </a:lnTo>
                <a:lnTo>
                  <a:pt x="76" y="117411"/>
                </a:lnTo>
                <a:lnTo>
                  <a:pt x="11010" y="156083"/>
                </a:lnTo>
                <a:lnTo>
                  <a:pt x="34594" y="187337"/>
                </a:lnTo>
                <a:lnTo>
                  <a:pt x="67906" y="208241"/>
                </a:lnTo>
                <a:lnTo>
                  <a:pt x="107962" y="215874"/>
                </a:lnTo>
                <a:lnTo>
                  <a:pt x="114261" y="215747"/>
                </a:lnTo>
                <a:lnTo>
                  <a:pt x="117322" y="215480"/>
                </a:lnTo>
                <a:lnTo>
                  <a:pt x="117106" y="212636"/>
                </a:lnTo>
                <a:lnTo>
                  <a:pt x="117119" y="200520"/>
                </a:lnTo>
                <a:lnTo>
                  <a:pt x="117360" y="197878"/>
                </a:lnTo>
                <a:lnTo>
                  <a:pt x="117398" y="197396"/>
                </a:lnTo>
                <a:close/>
              </a:path>
              <a:path w="216534" h="215900">
                <a:moveTo>
                  <a:pt x="216281" y="107924"/>
                </a:moveTo>
                <a:lnTo>
                  <a:pt x="207759" y="65913"/>
                </a:lnTo>
                <a:lnTo>
                  <a:pt x="184543" y="31610"/>
                </a:lnTo>
                <a:lnTo>
                  <a:pt x="150114" y="8483"/>
                </a:lnTo>
                <a:lnTo>
                  <a:pt x="107962" y="0"/>
                </a:lnTo>
                <a:lnTo>
                  <a:pt x="67703" y="7708"/>
                </a:lnTo>
                <a:lnTo>
                  <a:pt x="34290" y="28829"/>
                </a:lnTo>
                <a:lnTo>
                  <a:pt x="10718" y="60363"/>
                </a:lnTo>
                <a:lnTo>
                  <a:pt x="0" y="99339"/>
                </a:lnTo>
                <a:lnTo>
                  <a:pt x="6108" y="99860"/>
                </a:lnTo>
                <a:lnTo>
                  <a:pt x="12090" y="100888"/>
                </a:lnTo>
                <a:lnTo>
                  <a:pt x="17881" y="102387"/>
                </a:lnTo>
                <a:lnTo>
                  <a:pt x="26416" y="69329"/>
                </a:lnTo>
                <a:lnTo>
                  <a:pt x="46012" y="42519"/>
                </a:lnTo>
                <a:lnTo>
                  <a:pt x="74053" y="24549"/>
                </a:lnTo>
                <a:lnTo>
                  <a:pt x="107962" y="17983"/>
                </a:lnTo>
                <a:lnTo>
                  <a:pt x="143103" y="25057"/>
                </a:lnTo>
                <a:lnTo>
                  <a:pt x="171792" y="44323"/>
                </a:lnTo>
                <a:lnTo>
                  <a:pt x="191135" y="72923"/>
                </a:lnTo>
                <a:lnTo>
                  <a:pt x="198221" y="107924"/>
                </a:lnTo>
                <a:lnTo>
                  <a:pt x="193586" y="136474"/>
                </a:lnTo>
                <a:lnTo>
                  <a:pt x="180670" y="161239"/>
                </a:lnTo>
                <a:lnTo>
                  <a:pt x="160985" y="180733"/>
                </a:lnTo>
                <a:lnTo>
                  <a:pt x="136042" y="193446"/>
                </a:lnTo>
                <a:lnTo>
                  <a:pt x="135178" y="200520"/>
                </a:lnTo>
                <a:lnTo>
                  <a:pt x="135204" y="212432"/>
                </a:lnTo>
                <a:lnTo>
                  <a:pt x="167551" y="198094"/>
                </a:lnTo>
                <a:lnTo>
                  <a:pt x="193230" y="174510"/>
                </a:lnTo>
                <a:lnTo>
                  <a:pt x="210172" y="143764"/>
                </a:lnTo>
                <a:lnTo>
                  <a:pt x="216281" y="107924"/>
                </a:lnTo>
                <a:close/>
              </a:path>
            </a:pathLst>
          </a:custGeom>
          <a:solidFill>
            <a:srgbClr val="21171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bg 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6540453" y="633279"/>
            <a:ext cx="390207" cy="242491"/>
          </a:xfrm>
          <a:prstGeom prst="rect">
            <a:avLst/>
          </a:prstGeom>
        </p:spPr>
      </p:pic>
      <p:sp>
        <p:nvSpPr>
          <p:cNvPr id="39" name="bg object 39"/>
          <p:cNvSpPr/>
          <p:nvPr/>
        </p:nvSpPr>
        <p:spPr>
          <a:xfrm>
            <a:off x="17877395" y="642870"/>
            <a:ext cx="136525" cy="226695"/>
          </a:xfrm>
          <a:custGeom>
            <a:avLst/>
            <a:gdLst/>
            <a:ahLst/>
            <a:cxnLst/>
            <a:rect l="l" t="t" r="r" b="b"/>
            <a:pathLst>
              <a:path w="136525" h="226694">
                <a:moveTo>
                  <a:pt x="68008" y="0"/>
                </a:moveTo>
                <a:lnTo>
                  <a:pt x="41554" y="5275"/>
                </a:lnTo>
                <a:lnTo>
                  <a:pt x="19938" y="19654"/>
                </a:lnTo>
                <a:lnTo>
                  <a:pt x="5346" y="40962"/>
                </a:lnTo>
                <a:lnTo>
                  <a:pt x="0" y="67024"/>
                </a:lnTo>
                <a:lnTo>
                  <a:pt x="0" y="159639"/>
                </a:lnTo>
                <a:lnTo>
                  <a:pt x="5346" y="185698"/>
                </a:lnTo>
                <a:lnTo>
                  <a:pt x="19938" y="207003"/>
                </a:lnTo>
                <a:lnTo>
                  <a:pt x="41554" y="221380"/>
                </a:lnTo>
                <a:lnTo>
                  <a:pt x="68008" y="226654"/>
                </a:lnTo>
                <a:lnTo>
                  <a:pt x="94424" y="221387"/>
                </a:lnTo>
                <a:lnTo>
                  <a:pt x="116039" y="207031"/>
                </a:lnTo>
                <a:lnTo>
                  <a:pt x="130644" y="185754"/>
                </a:lnTo>
                <a:lnTo>
                  <a:pt x="136016" y="159722"/>
                </a:lnTo>
                <a:lnTo>
                  <a:pt x="136016" y="158497"/>
                </a:lnTo>
                <a:lnTo>
                  <a:pt x="106540" y="158497"/>
                </a:lnTo>
                <a:lnTo>
                  <a:pt x="106540" y="159722"/>
                </a:lnTo>
                <a:lnTo>
                  <a:pt x="103504" y="174492"/>
                </a:lnTo>
                <a:lnTo>
                  <a:pt x="95237" y="186566"/>
                </a:lnTo>
                <a:lnTo>
                  <a:pt x="82994" y="194715"/>
                </a:lnTo>
                <a:lnTo>
                  <a:pt x="68008" y="197703"/>
                </a:lnTo>
                <a:lnTo>
                  <a:pt x="53022" y="194715"/>
                </a:lnTo>
                <a:lnTo>
                  <a:pt x="40779" y="186566"/>
                </a:lnTo>
                <a:lnTo>
                  <a:pt x="32511" y="174492"/>
                </a:lnTo>
                <a:lnTo>
                  <a:pt x="29476" y="159722"/>
                </a:lnTo>
                <a:lnTo>
                  <a:pt x="29476" y="67024"/>
                </a:lnTo>
                <a:lnTo>
                  <a:pt x="32511" y="52255"/>
                </a:lnTo>
                <a:lnTo>
                  <a:pt x="40779" y="40181"/>
                </a:lnTo>
                <a:lnTo>
                  <a:pt x="53022" y="32034"/>
                </a:lnTo>
                <a:lnTo>
                  <a:pt x="68008" y="29046"/>
                </a:lnTo>
                <a:lnTo>
                  <a:pt x="82994" y="32034"/>
                </a:lnTo>
                <a:lnTo>
                  <a:pt x="95237" y="40181"/>
                </a:lnTo>
                <a:lnTo>
                  <a:pt x="103504" y="52255"/>
                </a:lnTo>
                <a:lnTo>
                  <a:pt x="106540" y="67024"/>
                </a:lnTo>
                <a:lnTo>
                  <a:pt x="106540" y="68154"/>
                </a:lnTo>
                <a:lnTo>
                  <a:pt x="136016" y="68154"/>
                </a:lnTo>
                <a:lnTo>
                  <a:pt x="136016" y="67024"/>
                </a:lnTo>
                <a:lnTo>
                  <a:pt x="130670" y="40962"/>
                </a:lnTo>
                <a:lnTo>
                  <a:pt x="116077" y="19654"/>
                </a:lnTo>
                <a:lnTo>
                  <a:pt x="94462" y="5275"/>
                </a:lnTo>
                <a:lnTo>
                  <a:pt x="68008" y="0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bg 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078717" y="702783"/>
            <a:ext cx="116916" cy="166740"/>
          </a:xfrm>
          <a:prstGeom prst="rect">
            <a:avLst/>
          </a:prstGeom>
        </p:spPr>
      </p:pic>
      <p:sp>
        <p:nvSpPr>
          <p:cNvPr id="41" name="bg object 41"/>
          <p:cNvSpPr/>
          <p:nvPr/>
        </p:nvSpPr>
        <p:spPr>
          <a:xfrm>
            <a:off x="18028094" y="642886"/>
            <a:ext cx="29845" cy="223520"/>
          </a:xfrm>
          <a:custGeom>
            <a:avLst/>
            <a:gdLst/>
            <a:ahLst/>
            <a:cxnLst/>
            <a:rect l="l" t="t" r="r" b="b"/>
            <a:pathLst>
              <a:path w="29844" h="223519">
                <a:moveTo>
                  <a:pt x="29402" y="0"/>
                </a:moveTo>
                <a:lnTo>
                  <a:pt x="0" y="0"/>
                </a:lnTo>
                <a:lnTo>
                  <a:pt x="0" y="222966"/>
                </a:lnTo>
                <a:lnTo>
                  <a:pt x="29402" y="222966"/>
                </a:lnTo>
                <a:lnTo>
                  <a:pt x="29402" y="0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6989349" y="642898"/>
            <a:ext cx="258445" cy="223520"/>
          </a:xfrm>
          <a:custGeom>
            <a:avLst/>
            <a:gdLst/>
            <a:ahLst/>
            <a:cxnLst/>
            <a:rect l="l" t="t" r="r" b="b"/>
            <a:pathLst>
              <a:path w="258444" h="223519">
                <a:moveTo>
                  <a:pt x="155168" y="222973"/>
                </a:moveTo>
                <a:lnTo>
                  <a:pt x="139369" y="163804"/>
                </a:lnTo>
                <a:lnTo>
                  <a:pt x="131635" y="134785"/>
                </a:lnTo>
                <a:lnTo>
                  <a:pt x="102285" y="24790"/>
                </a:lnTo>
                <a:lnTo>
                  <a:pt x="102285" y="134785"/>
                </a:lnTo>
                <a:lnTo>
                  <a:pt x="52882" y="134785"/>
                </a:lnTo>
                <a:lnTo>
                  <a:pt x="77584" y="42202"/>
                </a:lnTo>
                <a:lnTo>
                  <a:pt x="102285" y="134785"/>
                </a:lnTo>
                <a:lnTo>
                  <a:pt x="102285" y="24790"/>
                </a:lnTo>
                <a:lnTo>
                  <a:pt x="95669" y="0"/>
                </a:lnTo>
                <a:lnTo>
                  <a:pt x="59499" y="0"/>
                </a:lnTo>
                <a:lnTo>
                  <a:pt x="0" y="222973"/>
                </a:lnTo>
                <a:lnTo>
                  <a:pt x="29349" y="222973"/>
                </a:lnTo>
                <a:lnTo>
                  <a:pt x="45135" y="163804"/>
                </a:lnTo>
                <a:lnTo>
                  <a:pt x="110083" y="163995"/>
                </a:lnTo>
                <a:lnTo>
                  <a:pt x="125818" y="222973"/>
                </a:lnTo>
                <a:lnTo>
                  <a:pt x="155168" y="222973"/>
                </a:lnTo>
                <a:close/>
              </a:path>
              <a:path w="258444" h="223519">
                <a:moveTo>
                  <a:pt x="199224" y="0"/>
                </a:moveTo>
                <a:lnTo>
                  <a:pt x="169824" y="0"/>
                </a:lnTo>
                <a:lnTo>
                  <a:pt x="169824" y="222961"/>
                </a:lnTo>
                <a:lnTo>
                  <a:pt x="199224" y="222961"/>
                </a:lnTo>
                <a:lnTo>
                  <a:pt x="199224" y="0"/>
                </a:lnTo>
                <a:close/>
              </a:path>
              <a:path w="258444" h="223519">
                <a:moveTo>
                  <a:pt x="257975" y="59893"/>
                </a:moveTo>
                <a:lnTo>
                  <a:pt x="228574" y="59893"/>
                </a:lnTo>
                <a:lnTo>
                  <a:pt x="228574" y="222961"/>
                </a:lnTo>
                <a:lnTo>
                  <a:pt x="257975" y="222961"/>
                </a:lnTo>
                <a:lnTo>
                  <a:pt x="257975" y="59893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bg 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216880" y="702783"/>
            <a:ext cx="116885" cy="166732"/>
          </a:xfrm>
          <a:prstGeom prst="rect">
            <a:avLst/>
          </a:prstGeom>
        </p:spPr>
      </p:pic>
      <p:sp>
        <p:nvSpPr>
          <p:cNvPr id="44" name="bg object 44"/>
          <p:cNvSpPr/>
          <p:nvPr/>
        </p:nvSpPr>
        <p:spPr>
          <a:xfrm>
            <a:off x="17276674" y="642911"/>
            <a:ext cx="116839" cy="226695"/>
          </a:xfrm>
          <a:custGeom>
            <a:avLst/>
            <a:gdLst/>
            <a:ahLst/>
            <a:cxnLst/>
            <a:rect l="l" t="t" r="r" b="b"/>
            <a:pathLst>
              <a:path w="116840" h="226694">
                <a:moveTo>
                  <a:pt x="116674" y="110172"/>
                </a:moveTo>
                <a:lnTo>
                  <a:pt x="101828" y="74523"/>
                </a:lnTo>
                <a:lnTo>
                  <a:pt x="87642" y="64985"/>
                </a:lnTo>
                <a:lnTo>
                  <a:pt x="87642" y="115531"/>
                </a:lnTo>
                <a:lnTo>
                  <a:pt x="87642" y="170840"/>
                </a:lnTo>
                <a:lnTo>
                  <a:pt x="85356" y="182105"/>
                </a:lnTo>
                <a:lnTo>
                  <a:pt x="79121" y="191300"/>
                </a:lnTo>
                <a:lnTo>
                  <a:pt x="69888" y="197510"/>
                </a:lnTo>
                <a:lnTo>
                  <a:pt x="58572" y="199796"/>
                </a:lnTo>
                <a:lnTo>
                  <a:pt x="47282" y="197510"/>
                </a:lnTo>
                <a:lnTo>
                  <a:pt x="38036" y="191300"/>
                </a:lnTo>
                <a:lnTo>
                  <a:pt x="31813" y="182105"/>
                </a:lnTo>
                <a:lnTo>
                  <a:pt x="29527" y="170840"/>
                </a:lnTo>
                <a:lnTo>
                  <a:pt x="29527" y="115531"/>
                </a:lnTo>
                <a:lnTo>
                  <a:pt x="31813" y="104267"/>
                </a:lnTo>
                <a:lnTo>
                  <a:pt x="38036" y="95059"/>
                </a:lnTo>
                <a:lnTo>
                  <a:pt x="47282" y="88849"/>
                </a:lnTo>
                <a:lnTo>
                  <a:pt x="58572" y="86563"/>
                </a:lnTo>
                <a:lnTo>
                  <a:pt x="69888" y="88849"/>
                </a:lnTo>
                <a:lnTo>
                  <a:pt x="79121" y="95059"/>
                </a:lnTo>
                <a:lnTo>
                  <a:pt x="85356" y="104267"/>
                </a:lnTo>
                <a:lnTo>
                  <a:pt x="87642" y="115531"/>
                </a:lnTo>
                <a:lnTo>
                  <a:pt x="87642" y="64985"/>
                </a:lnTo>
                <a:lnTo>
                  <a:pt x="85737" y="63703"/>
                </a:lnTo>
                <a:lnTo>
                  <a:pt x="66065" y="59728"/>
                </a:lnTo>
                <a:lnTo>
                  <a:pt x="30670" y="74142"/>
                </a:lnTo>
                <a:lnTo>
                  <a:pt x="29400" y="75374"/>
                </a:lnTo>
                <a:lnTo>
                  <a:pt x="29400" y="0"/>
                </a:lnTo>
                <a:lnTo>
                  <a:pt x="0" y="0"/>
                </a:lnTo>
                <a:lnTo>
                  <a:pt x="0" y="222973"/>
                </a:lnTo>
                <a:lnTo>
                  <a:pt x="29400" y="222973"/>
                </a:lnTo>
                <a:lnTo>
                  <a:pt x="29400" y="210997"/>
                </a:lnTo>
                <a:lnTo>
                  <a:pt x="30670" y="212229"/>
                </a:lnTo>
                <a:lnTo>
                  <a:pt x="38341" y="218401"/>
                </a:lnTo>
                <a:lnTo>
                  <a:pt x="46951" y="222923"/>
                </a:lnTo>
                <a:lnTo>
                  <a:pt x="56261" y="225691"/>
                </a:lnTo>
                <a:lnTo>
                  <a:pt x="66065" y="226644"/>
                </a:lnTo>
                <a:lnTo>
                  <a:pt x="85737" y="222669"/>
                </a:lnTo>
                <a:lnTo>
                  <a:pt x="101828" y="211848"/>
                </a:lnTo>
                <a:lnTo>
                  <a:pt x="102412" y="210997"/>
                </a:lnTo>
                <a:lnTo>
                  <a:pt x="109982" y="199796"/>
                </a:lnTo>
                <a:lnTo>
                  <a:pt x="112687" y="195808"/>
                </a:lnTo>
                <a:lnTo>
                  <a:pt x="116674" y="176187"/>
                </a:lnTo>
                <a:lnTo>
                  <a:pt x="116674" y="110172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17550460" y="642886"/>
            <a:ext cx="116839" cy="226695"/>
          </a:xfrm>
          <a:custGeom>
            <a:avLst/>
            <a:gdLst/>
            <a:ahLst/>
            <a:cxnLst/>
            <a:rect l="l" t="t" r="r" b="b"/>
            <a:pathLst>
              <a:path w="116840" h="226694">
                <a:moveTo>
                  <a:pt x="116662" y="110185"/>
                </a:moveTo>
                <a:lnTo>
                  <a:pt x="112687" y="90563"/>
                </a:lnTo>
                <a:lnTo>
                  <a:pt x="109982" y="86588"/>
                </a:lnTo>
                <a:lnTo>
                  <a:pt x="102400" y="75374"/>
                </a:lnTo>
                <a:lnTo>
                  <a:pt x="101828" y="74523"/>
                </a:lnTo>
                <a:lnTo>
                  <a:pt x="87642" y="64985"/>
                </a:lnTo>
                <a:lnTo>
                  <a:pt x="87642" y="115531"/>
                </a:lnTo>
                <a:lnTo>
                  <a:pt x="87642" y="170840"/>
                </a:lnTo>
                <a:lnTo>
                  <a:pt x="85356" y="182105"/>
                </a:lnTo>
                <a:lnTo>
                  <a:pt x="79121" y="191312"/>
                </a:lnTo>
                <a:lnTo>
                  <a:pt x="69875" y="197523"/>
                </a:lnTo>
                <a:lnTo>
                  <a:pt x="58585" y="199809"/>
                </a:lnTo>
                <a:lnTo>
                  <a:pt x="47282" y="197523"/>
                </a:lnTo>
                <a:lnTo>
                  <a:pt x="38049" y="191312"/>
                </a:lnTo>
                <a:lnTo>
                  <a:pt x="31813" y="182105"/>
                </a:lnTo>
                <a:lnTo>
                  <a:pt x="29527" y="170840"/>
                </a:lnTo>
                <a:lnTo>
                  <a:pt x="29527" y="115531"/>
                </a:lnTo>
                <a:lnTo>
                  <a:pt x="31813" y="104279"/>
                </a:lnTo>
                <a:lnTo>
                  <a:pt x="38049" y="95072"/>
                </a:lnTo>
                <a:lnTo>
                  <a:pt x="47282" y="88861"/>
                </a:lnTo>
                <a:lnTo>
                  <a:pt x="58585" y="86588"/>
                </a:lnTo>
                <a:lnTo>
                  <a:pt x="69875" y="88861"/>
                </a:lnTo>
                <a:lnTo>
                  <a:pt x="79121" y="95072"/>
                </a:lnTo>
                <a:lnTo>
                  <a:pt x="85356" y="104279"/>
                </a:lnTo>
                <a:lnTo>
                  <a:pt x="87642" y="115531"/>
                </a:lnTo>
                <a:lnTo>
                  <a:pt x="87642" y="64985"/>
                </a:lnTo>
                <a:lnTo>
                  <a:pt x="85737" y="63703"/>
                </a:lnTo>
                <a:lnTo>
                  <a:pt x="66052" y="59740"/>
                </a:lnTo>
                <a:lnTo>
                  <a:pt x="30670" y="74142"/>
                </a:lnTo>
                <a:lnTo>
                  <a:pt x="29400" y="75374"/>
                </a:lnTo>
                <a:lnTo>
                  <a:pt x="29400" y="0"/>
                </a:lnTo>
                <a:lnTo>
                  <a:pt x="0" y="0"/>
                </a:lnTo>
                <a:lnTo>
                  <a:pt x="0" y="222973"/>
                </a:lnTo>
                <a:lnTo>
                  <a:pt x="29400" y="222973"/>
                </a:lnTo>
                <a:lnTo>
                  <a:pt x="29400" y="210997"/>
                </a:lnTo>
                <a:lnTo>
                  <a:pt x="30670" y="212229"/>
                </a:lnTo>
                <a:lnTo>
                  <a:pt x="38341" y="218401"/>
                </a:lnTo>
                <a:lnTo>
                  <a:pt x="46951" y="222923"/>
                </a:lnTo>
                <a:lnTo>
                  <a:pt x="56261" y="225691"/>
                </a:lnTo>
                <a:lnTo>
                  <a:pt x="66052" y="226644"/>
                </a:lnTo>
                <a:lnTo>
                  <a:pt x="85737" y="222669"/>
                </a:lnTo>
                <a:lnTo>
                  <a:pt x="101828" y="211848"/>
                </a:lnTo>
                <a:lnTo>
                  <a:pt x="102400" y="210997"/>
                </a:lnTo>
                <a:lnTo>
                  <a:pt x="109982" y="199809"/>
                </a:lnTo>
                <a:lnTo>
                  <a:pt x="112687" y="195808"/>
                </a:lnTo>
                <a:lnTo>
                  <a:pt x="116662" y="176199"/>
                </a:lnTo>
                <a:lnTo>
                  <a:pt x="116662" y="110185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bg object 4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8355005" y="642881"/>
            <a:ext cx="116698" cy="226636"/>
          </a:xfrm>
          <a:prstGeom prst="rect">
            <a:avLst/>
          </a:prstGeom>
        </p:spPr>
      </p:pic>
      <p:sp>
        <p:nvSpPr>
          <p:cNvPr id="47" name="bg object 47"/>
          <p:cNvSpPr/>
          <p:nvPr/>
        </p:nvSpPr>
        <p:spPr>
          <a:xfrm>
            <a:off x="17407661" y="702626"/>
            <a:ext cx="121920" cy="167005"/>
          </a:xfrm>
          <a:custGeom>
            <a:avLst/>
            <a:gdLst/>
            <a:ahLst/>
            <a:cxnLst/>
            <a:rect l="l" t="t" r="r" b="b"/>
            <a:pathLst>
              <a:path w="121919" h="167005">
                <a:moveTo>
                  <a:pt x="121716" y="88125"/>
                </a:moveTo>
                <a:lnTo>
                  <a:pt x="114452" y="30073"/>
                </a:lnTo>
                <a:lnTo>
                  <a:pt x="79933" y="2273"/>
                </a:lnTo>
                <a:lnTo>
                  <a:pt x="64897" y="0"/>
                </a:lnTo>
                <a:lnTo>
                  <a:pt x="53682" y="889"/>
                </a:lnTo>
                <a:lnTo>
                  <a:pt x="19138" y="20574"/>
                </a:lnTo>
                <a:lnTo>
                  <a:pt x="6146" y="47955"/>
                </a:lnTo>
                <a:lnTo>
                  <a:pt x="34912" y="47955"/>
                </a:lnTo>
                <a:lnTo>
                  <a:pt x="38569" y="38430"/>
                </a:lnTo>
                <a:lnTo>
                  <a:pt x="44970" y="31051"/>
                </a:lnTo>
                <a:lnTo>
                  <a:pt x="53454" y="26200"/>
                </a:lnTo>
                <a:lnTo>
                  <a:pt x="63322" y="24460"/>
                </a:lnTo>
                <a:lnTo>
                  <a:pt x="70827" y="24460"/>
                </a:lnTo>
                <a:lnTo>
                  <a:pt x="92316" y="65887"/>
                </a:lnTo>
                <a:lnTo>
                  <a:pt x="91909" y="65887"/>
                </a:lnTo>
                <a:lnTo>
                  <a:pt x="91909" y="88125"/>
                </a:lnTo>
                <a:lnTo>
                  <a:pt x="91909" y="108737"/>
                </a:lnTo>
                <a:lnTo>
                  <a:pt x="89852" y="119964"/>
                </a:lnTo>
                <a:lnTo>
                  <a:pt x="60807" y="141503"/>
                </a:lnTo>
                <a:lnTo>
                  <a:pt x="53568" y="141503"/>
                </a:lnTo>
                <a:lnTo>
                  <a:pt x="48564" y="140106"/>
                </a:lnTo>
                <a:lnTo>
                  <a:pt x="41224" y="135826"/>
                </a:lnTo>
                <a:lnTo>
                  <a:pt x="29794" y="119964"/>
                </a:lnTo>
                <a:lnTo>
                  <a:pt x="29794" y="114300"/>
                </a:lnTo>
                <a:lnTo>
                  <a:pt x="31864" y="104114"/>
                </a:lnTo>
                <a:lnTo>
                  <a:pt x="37503" y="95796"/>
                </a:lnTo>
                <a:lnTo>
                  <a:pt x="45847" y="90182"/>
                </a:lnTo>
                <a:lnTo>
                  <a:pt x="56070" y="88125"/>
                </a:lnTo>
                <a:lnTo>
                  <a:pt x="91909" y="88125"/>
                </a:lnTo>
                <a:lnTo>
                  <a:pt x="91909" y="65887"/>
                </a:lnTo>
                <a:lnTo>
                  <a:pt x="50596" y="65887"/>
                </a:lnTo>
                <a:lnTo>
                  <a:pt x="30911" y="69862"/>
                </a:lnTo>
                <a:lnTo>
                  <a:pt x="14833" y="80683"/>
                </a:lnTo>
                <a:lnTo>
                  <a:pt x="3975" y="96710"/>
                </a:lnTo>
                <a:lnTo>
                  <a:pt x="0" y="116332"/>
                </a:lnTo>
                <a:lnTo>
                  <a:pt x="2857" y="133032"/>
                </a:lnTo>
                <a:lnTo>
                  <a:pt x="37846" y="165074"/>
                </a:lnTo>
                <a:lnTo>
                  <a:pt x="50622" y="166916"/>
                </a:lnTo>
                <a:lnTo>
                  <a:pt x="60286" y="166916"/>
                </a:lnTo>
                <a:lnTo>
                  <a:pt x="66573" y="165938"/>
                </a:lnTo>
                <a:lnTo>
                  <a:pt x="78409" y="162013"/>
                </a:lnTo>
                <a:lnTo>
                  <a:pt x="85293" y="157949"/>
                </a:lnTo>
                <a:lnTo>
                  <a:pt x="92303" y="151104"/>
                </a:lnTo>
                <a:lnTo>
                  <a:pt x="92303" y="163080"/>
                </a:lnTo>
                <a:lnTo>
                  <a:pt x="121716" y="163080"/>
                </a:lnTo>
                <a:lnTo>
                  <a:pt x="121716" y="151104"/>
                </a:lnTo>
                <a:lnTo>
                  <a:pt x="121716" y="141503"/>
                </a:lnTo>
                <a:lnTo>
                  <a:pt x="121716" y="88125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17681804" y="702779"/>
            <a:ext cx="121920" cy="167005"/>
          </a:xfrm>
          <a:custGeom>
            <a:avLst/>
            <a:gdLst/>
            <a:ahLst/>
            <a:cxnLst/>
            <a:rect l="l" t="t" r="r" b="b"/>
            <a:pathLst>
              <a:path w="121919" h="167005">
                <a:moveTo>
                  <a:pt x="121729" y="88125"/>
                </a:moveTo>
                <a:lnTo>
                  <a:pt x="114465" y="30073"/>
                </a:lnTo>
                <a:lnTo>
                  <a:pt x="79946" y="2273"/>
                </a:lnTo>
                <a:lnTo>
                  <a:pt x="64909" y="0"/>
                </a:lnTo>
                <a:lnTo>
                  <a:pt x="53695" y="876"/>
                </a:lnTo>
                <a:lnTo>
                  <a:pt x="19138" y="20574"/>
                </a:lnTo>
                <a:lnTo>
                  <a:pt x="6146" y="47955"/>
                </a:lnTo>
                <a:lnTo>
                  <a:pt x="34937" y="47955"/>
                </a:lnTo>
                <a:lnTo>
                  <a:pt x="38582" y="38430"/>
                </a:lnTo>
                <a:lnTo>
                  <a:pt x="44983" y="31051"/>
                </a:lnTo>
                <a:lnTo>
                  <a:pt x="53454" y="26200"/>
                </a:lnTo>
                <a:lnTo>
                  <a:pt x="63334" y="24460"/>
                </a:lnTo>
                <a:lnTo>
                  <a:pt x="70840" y="24460"/>
                </a:lnTo>
                <a:lnTo>
                  <a:pt x="92329" y="65887"/>
                </a:lnTo>
                <a:lnTo>
                  <a:pt x="91922" y="65887"/>
                </a:lnTo>
                <a:lnTo>
                  <a:pt x="91922" y="88125"/>
                </a:lnTo>
                <a:lnTo>
                  <a:pt x="91922" y="108724"/>
                </a:lnTo>
                <a:lnTo>
                  <a:pt x="89877" y="119926"/>
                </a:lnTo>
                <a:lnTo>
                  <a:pt x="60820" y="141503"/>
                </a:lnTo>
                <a:lnTo>
                  <a:pt x="53581" y="141503"/>
                </a:lnTo>
                <a:lnTo>
                  <a:pt x="48577" y="140093"/>
                </a:lnTo>
                <a:lnTo>
                  <a:pt x="41236" y="135826"/>
                </a:lnTo>
                <a:lnTo>
                  <a:pt x="29806" y="119964"/>
                </a:lnTo>
                <a:lnTo>
                  <a:pt x="29806" y="114300"/>
                </a:lnTo>
                <a:lnTo>
                  <a:pt x="31877" y="104127"/>
                </a:lnTo>
                <a:lnTo>
                  <a:pt x="37515" y="95796"/>
                </a:lnTo>
                <a:lnTo>
                  <a:pt x="45859" y="90182"/>
                </a:lnTo>
                <a:lnTo>
                  <a:pt x="56070" y="88125"/>
                </a:lnTo>
                <a:lnTo>
                  <a:pt x="91922" y="88125"/>
                </a:lnTo>
                <a:lnTo>
                  <a:pt x="91922" y="65887"/>
                </a:lnTo>
                <a:lnTo>
                  <a:pt x="50609" y="65887"/>
                </a:lnTo>
                <a:lnTo>
                  <a:pt x="30924" y="69850"/>
                </a:lnTo>
                <a:lnTo>
                  <a:pt x="14846" y="80670"/>
                </a:lnTo>
                <a:lnTo>
                  <a:pt x="3987" y="96710"/>
                </a:lnTo>
                <a:lnTo>
                  <a:pt x="0" y="116319"/>
                </a:lnTo>
                <a:lnTo>
                  <a:pt x="2857" y="133019"/>
                </a:lnTo>
                <a:lnTo>
                  <a:pt x="37858" y="165061"/>
                </a:lnTo>
                <a:lnTo>
                  <a:pt x="50634" y="166916"/>
                </a:lnTo>
                <a:lnTo>
                  <a:pt x="60299" y="166916"/>
                </a:lnTo>
                <a:lnTo>
                  <a:pt x="66586" y="165925"/>
                </a:lnTo>
                <a:lnTo>
                  <a:pt x="78435" y="162001"/>
                </a:lnTo>
                <a:lnTo>
                  <a:pt x="85293" y="157949"/>
                </a:lnTo>
                <a:lnTo>
                  <a:pt x="92316" y="151104"/>
                </a:lnTo>
                <a:lnTo>
                  <a:pt x="92316" y="163080"/>
                </a:lnTo>
                <a:lnTo>
                  <a:pt x="121729" y="163080"/>
                </a:lnTo>
                <a:lnTo>
                  <a:pt x="121729" y="151104"/>
                </a:lnTo>
                <a:lnTo>
                  <a:pt x="121729" y="141503"/>
                </a:lnTo>
                <a:lnTo>
                  <a:pt x="121729" y="88125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17217922" y="642884"/>
            <a:ext cx="29845" cy="29845"/>
          </a:xfrm>
          <a:custGeom>
            <a:avLst/>
            <a:gdLst/>
            <a:ahLst/>
            <a:cxnLst/>
            <a:rect l="l" t="t" r="r" b="b"/>
            <a:pathLst>
              <a:path w="29844" h="29845">
                <a:moveTo>
                  <a:pt x="29402" y="0"/>
                </a:moveTo>
                <a:lnTo>
                  <a:pt x="0" y="0"/>
                </a:lnTo>
                <a:lnTo>
                  <a:pt x="0" y="29304"/>
                </a:lnTo>
                <a:lnTo>
                  <a:pt x="29402" y="29304"/>
                </a:lnTo>
                <a:lnTo>
                  <a:pt x="29402" y="0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18637744" y="634975"/>
            <a:ext cx="8255" cy="242570"/>
          </a:xfrm>
          <a:custGeom>
            <a:avLst/>
            <a:gdLst/>
            <a:ahLst/>
            <a:cxnLst/>
            <a:rect l="l" t="t" r="r" b="b"/>
            <a:pathLst>
              <a:path w="8255" h="242569">
                <a:moveTo>
                  <a:pt x="7928" y="0"/>
                </a:moveTo>
                <a:lnTo>
                  <a:pt x="0" y="0"/>
                </a:lnTo>
                <a:lnTo>
                  <a:pt x="0" y="242493"/>
                </a:lnTo>
                <a:lnTo>
                  <a:pt x="7928" y="242493"/>
                </a:lnTo>
                <a:lnTo>
                  <a:pt x="7928" y="0"/>
                </a:lnTo>
                <a:close/>
              </a:path>
            </a:pathLst>
          </a:custGeom>
          <a:solidFill>
            <a:srgbClr val="04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1" name="bg object 5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0" y="0"/>
            <a:ext cx="20104100" cy="11308554"/>
          </a:xfrm>
          <a:prstGeom prst="rect">
            <a:avLst/>
          </a:prstGeom>
        </p:spPr>
      </p:pic>
      <p:pic>
        <p:nvPicPr>
          <p:cNvPr id="52" name="bg object 5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54373" y="621278"/>
            <a:ext cx="2774982" cy="3386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Relationship Id="rId13" Type="http://schemas.openxmlformats.org/officeDocument/2006/relationships/image" Target="../media/image7.png"/><Relationship Id="rId14" Type="http://schemas.openxmlformats.org/officeDocument/2006/relationships/image" Target="../media/image8.png"/><Relationship Id="rId15" Type="http://schemas.openxmlformats.org/officeDocument/2006/relationships/image" Target="../media/image9.png"/><Relationship Id="rId16" Type="http://schemas.openxmlformats.org/officeDocument/2006/relationships/image" Target="../media/image10.png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9" Type="http://schemas.openxmlformats.org/officeDocument/2006/relationships/image" Target="../media/image13.png"/><Relationship Id="rId20" Type="http://schemas.openxmlformats.org/officeDocument/2006/relationships/image" Target="../media/image14.png"/><Relationship Id="rId21" Type="http://schemas.openxmlformats.org/officeDocument/2006/relationships/image" Target="../media/image15.png"/><Relationship Id="rId22" Type="http://schemas.openxmlformats.org/officeDocument/2006/relationships/image" Target="../media/image16.png"/><Relationship Id="rId23" Type="http://schemas.openxmlformats.org/officeDocument/2006/relationships/image" Target="../media/image17.png"/><Relationship Id="rId24" Type="http://schemas.openxmlformats.org/officeDocument/2006/relationships/image" Target="../media/image18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1585" cy="1130855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07358" y="1028391"/>
            <a:ext cx="239216" cy="119000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6967417" y="1028407"/>
            <a:ext cx="73025" cy="117475"/>
          </a:xfrm>
          <a:custGeom>
            <a:avLst/>
            <a:gdLst/>
            <a:ahLst/>
            <a:cxnLst/>
            <a:rect l="l" t="t" r="r" b="b"/>
            <a:pathLst>
              <a:path w="73025" h="117475">
                <a:moveTo>
                  <a:pt x="46240" y="34975"/>
                </a:moveTo>
                <a:lnTo>
                  <a:pt x="41211" y="31889"/>
                </a:lnTo>
                <a:lnTo>
                  <a:pt x="36283" y="30340"/>
                </a:lnTo>
                <a:lnTo>
                  <a:pt x="28054" y="30340"/>
                </a:lnTo>
                <a:lnTo>
                  <a:pt x="24968" y="31305"/>
                </a:lnTo>
                <a:lnTo>
                  <a:pt x="19354" y="35128"/>
                </a:lnTo>
                <a:lnTo>
                  <a:pt x="16294" y="39103"/>
                </a:lnTo>
                <a:lnTo>
                  <a:pt x="12979" y="45123"/>
                </a:lnTo>
                <a:lnTo>
                  <a:pt x="12979" y="32258"/>
                </a:lnTo>
                <a:lnTo>
                  <a:pt x="0" y="32258"/>
                </a:lnTo>
                <a:lnTo>
                  <a:pt x="0" y="117081"/>
                </a:lnTo>
                <a:lnTo>
                  <a:pt x="14414" y="117081"/>
                </a:lnTo>
                <a:lnTo>
                  <a:pt x="14414" y="66598"/>
                </a:lnTo>
                <a:lnTo>
                  <a:pt x="15240" y="61010"/>
                </a:lnTo>
                <a:lnTo>
                  <a:pt x="17894" y="52552"/>
                </a:lnTo>
                <a:lnTo>
                  <a:pt x="19685" y="49923"/>
                </a:lnTo>
                <a:lnTo>
                  <a:pt x="24714" y="46139"/>
                </a:lnTo>
                <a:lnTo>
                  <a:pt x="27533" y="45199"/>
                </a:lnTo>
                <a:lnTo>
                  <a:pt x="34213" y="45199"/>
                </a:lnTo>
                <a:lnTo>
                  <a:pt x="37744" y="46240"/>
                </a:lnTo>
                <a:lnTo>
                  <a:pt x="41275" y="48323"/>
                </a:lnTo>
                <a:lnTo>
                  <a:pt x="46240" y="34975"/>
                </a:lnTo>
                <a:close/>
              </a:path>
              <a:path w="73025" h="117475">
                <a:moveTo>
                  <a:pt x="73025" y="0"/>
                </a:moveTo>
                <a:lnTo>
                  <a:pt x="58610" y="0"/>
                </a:lnTo>
                <a:lnTo>
                  <a:pt x="58610" y="117081"/>
                </a:lnTo>
                <a:lnTo>
                  <a:pt x="73025" y="117081"/>
                </a:lnTo>
                <a:lnTo>
                  <a:pt x="73025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061701" y="1028390"/>
            <a:ext cx="237705" cy="1190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320260" y="1028391"/>
            <a:ext cx="73808" cy="11899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416056" y="1058743"/>
            <a:ext cx="78446" cy="88644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563287" y="1026392"/>
            <a:ext cx="103860" cy="121077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688230" y="1028390"/>
            <a:ext cx="115252" cy="11900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914670" y="1028391"/>
            <a:ext cx="73799" cy="11899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7824183" y="1060658"/>
            <a:ext cx="68992" cy="86732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8061508" y="1026399"/>
            <a:ext cx="190652" cy="121078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273750" y="1028390"/>
            <a:ext cx="159575" cy="117087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454979" y="1058735"/>
            <a:ext cx="250860" cy="88654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778625" y="1028386"/>
            <a:ext cx="185209" cy="119005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8985572" y="1031028"/>
            <a:ext cx="177774" cy="115561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9184759" y="1058743"/>
            <a:ext cx="78447" cy="88644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19284784" y="1058735"/>
            <a:ext cx="46355" cy="86995"/>
          </a:xfrm>
          <a:custGeom>
            <a:avLst/>
            <a:gdLst/>
            <a:ahLst/>
            <a:cxnLst/>
            <a:rect l="l" t="t" r="r" b="b"/>
            <a:pathLst>
              <a:path w="46355" h="86994">
                <a:moveTo>
                  <a:pt x="36283" y="0"/>
                </a:moveTo>
                <a:lnTo>
                  <a:pt x="28054" y="0"/>
                </a:lnTo>
                <a:lnTo>
                  <a:pt x="24968" y="966"/>
                </a:lnTo>
                <a:lnTo>
                  <a:pt x="19354" y="4791"/>
                </a:lnTo>
                <a:lnTo>
                  <a:pt x="16294" y="8766"/>
                </a:lnTo>
                <a:lnTo>
                  <a:pt x="12979" y="14782"/>
                </a:lnTo>
                <a:lnTo>
                  <a:pt x="12979" y="1922"/>
                </a:lnTo>
                <a:lnTo>
                  <a:pt x="0" y="1922"/>
                </a:lnTo>
                <a:lnTo>
                  <a:pt x="0" y="86743"/>
                </a:lnTo>
                <a:lnTo>
                  <a:pt x="14427" y="86743"/>
                </a:lnTo>
                <a:lnTo>
                  <a:pt x="14427" y="36259"/>
                </a:lnTo>
                <a:lnTo>
                  <a:pt x="15227" y="30669"/>
                </a:lnTo>
                <a:lnTo>
                  <a:pt x="17894" y="22211"/>
                </a:lnTo>
                <a:lnTo>
                  <a:pt x="19684" y="19582"/>
                </a:lnTo>
                <a:lnTo>
                  <a:pt x="24714" y="15803"/>
                </a:lnTo>
                <a:lnTo>
                  <a:pt x="27533" y="14857"/>
                </a:lnTo>
                <a:lnTo>
                  <a:pt x="34213" y="14857"/>
                </a:lnTo>
                <a:lnTo>
                  <a:pt x="37744" y="15896"/>
                </a:lnTo>
                <a:lnTo>
                  <a:pt x="41275" y="17976"/>
                </a:lnTo>
                <a:lnTo>
                  <a:pt x="46240" y="4632"/>
                </a:lnTo>
                <a:lnTo>
                  <a:pt x="41224" y="1550"/>
                </a:lnTo>
                <a:lnTo>
                  <a:pt x="36283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8812002" y="597029"/>
            <a:ext cx="217170" cy="215900"/>
          </a:xfrm>
          <a:custGeom>
            <a:avLst/>
            <a:gdLst/>
            <a:ahLst/>
            <a:cxnLst/>
            <a:rect l="l" t="t" r="r" b="b"/>
            <a:pathLst>
              <a:path w="217169" h="215900">
                <a:moveTo>
                  <a:pt x="108305" y="0"/>
                </a:moveTo>
                <a:lnTo>
                  <a:pt x="66141" y="8482"/>
                </a:lnTo>
                <a:lnTo>
                  <a:pt x="31711" y="31617"/>
                </a:lnTo>
                <a:lnTo>
                  <a:pt x="8509" y="65928"/>
                </a:lnTo>
                <a:lnTo>
                  <a:pt x="0" y="107943"/>
                </a:lnTo>
                <a:lnTo>
                  <a:pt x="8509" y="149956"/>
                </a:lnTo>
                <a:lnTo>
                  <a:pt x="31711" y="184264"/>
                </a:lnTo>
                <a:lnTo>
                  <a:pt x="66141" y="207394"/>
                </a:lnTo>
                <a:lnTo>
                  <a:pt x="108305" y="215877"/>
                </a:lnTo>
                <a:lnTo>
                  <a:pt x="114579" y="215741"/>
                </a:lnTo>
                <a:lnTo>
                  <a:pt x="117678" y="215479"/>
                </a:lnTo>
                <a:lnTo>
                  <a:pt x="117335" y="209783"/>
                </a:lnTo>
                <a:lnTo>
                  <a:pt x="117462" y="200536"/>
                </a:lnTo>
                <a:lnTo>
                  <a:pt x="117741" y="197406"/>
                </a:lnTo>
                <a:lnTo>
                  <a:pt x="111493" y="197899"/>
                </a:lnTo>
                <a:lnTo>
                  <a:pt x="108305" y="197899"/>
                </a:lnTo>
                <a:lnTo>
                  <a:pt x="73177" y="190830"/>
                </a:lnTo>
                <a:lnTo>
                  <a:pt x="44488" y="171552"/>
                </a:lnTo>
                <a:lnTo>
                  <a:pt x="25158" y="142958"/>
                </a:lnTo>
                <a:lnTo>
                  <a:pt x="18059" y="107943"/>
                </a:lnTo>
                <a:lnTo>
                  <a:pt x="25158" y="72931"/>
                </a:lnTo>
                <a:lnTo>
                  <a:pt x="44488" y="44336"/>
                </a:lnTo>
                <a:lnTo>
                  <a:pt x="73177" y="25058"/>
                </a:lnTo>
                <a:lnTo>
                  <a:pt x="108305" y="17987"/>
                </a:lnTo>
                <a:lnTo>
                  <a:pt x="143433" y="25058"/>
                </a:lnTo>
                <a:lnTo>
                  <a:pt x="172123" y="44336"/>
                </a:lnTo>
                <a:lnTo>
                  <a:pt x="191465" y="72931"/>
                </a:lnTo>
                <a:lnTo>
                  <a:pt x="198564" y="107943"/>
                </a:lnTo>
                <a:lnTo>
                  <a:pt x="193916" y="136483"/>
                </a:lnTo>
                <a:lnTo>
                  <a:pt x="181013" y="161246"/>
                </a:lnTo>
                <a:lnTo>
                  <a:pt x="161328" y="180734"/>
                </a:lnTo>
                <a:lnTo>
                  <a:pt x="136385" y="193448"/>
                </a:lnTo>
                <a:lnTo>
                  <a:pt x="135724" y="197835"/>
                </a:lnTo>
                <a:lnTo>
                  <a:pt x="135382" y="202327"/>
                </a:lnTo>
                <a:lnTo>
                  <a:pt x="135547" y="212432"/>
                </a:lnTo>
                <a:lnTo>
                  <a:pt x="167881" y="198095"/>
                </a:lnTo>
                <a:lnTo>
                  <a:pt x="193560" y="174515"/>
                </a:lnTo>
                <a:lnTo>
                  <a:pt x="210502" y="143772"/>
                </a:lnTo>
                <a:lnTo>
                  <a:pt x="216611" y="107943"/>
                </a:lnTo>
                <a:lnTo>
                  <a:pt x="208102" y="65928"/>
                </a:lnTo>
                <a:lnTo>
                  <a:pt x="184886" y="31617"/>
                </a:lnTo>
                <a:lnTo>
                  <a:pt x="150456" y="8482"/>
                </a:lnTo>
                <a:lnTo>
                  <a:pt x="108305" y="0"/>
                </a:lnTo>
                <a:close/>
              </a:path>
            </a:pathLst>
          </a:custGeom>
          <a:solidFill>
            <a:srgbClr val="0C71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19281647" y="597029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4" h="215900">
                <a:moveTo>
                  <a:pt x="107975" y="0"/>
                </a:moveTo>
                <a:lnTo>
                  <a:pt x="67716" y="7703"/>
                </a:lnTo>
                <a:lnTo>
                  <a:pt x="34302" y="28822"/>
                </a:lnTo>
                <a:lnTo>
                  <a:pt x="10731" y="60366"/>
                </a:lnTo>
                <a:lnTo>
                  <a:pt x="0" y="99347"/>
                </a:lnTo>
                <a:lnTo>
                  <a:pt x="6146" y="99858"/>
                </a:lnTo>
                <a:lnTo>
                  <a:pt x="12115" y="100896"/>
                </a:lnTo>
                <a:lnTo>
                  <a:pt x="17894" y="102383"/>
                </a:lnTo>
                <a:lnTo>
                  <a:pt x="26428" y="69335"/>
                </a:lnTo>
                <a:lnTo>
                  <a:pt x="46024" y="42531"/>
                </a:lnTo>
                <a:lnTo>
                  <a:pt x="74066" y="24554"/>
                </a:lnTo>
                <a:lnTo>
                  <a:pt x="107975" y="17987"/>
                </a:lnTo>
                <a:lnTo>
                  <a:pt x="143103" y="25058"/>
                </a:lnTo>
                <a:lnTo>
                  <a:pt x="171792" y="44336"/>
                </a:lnTo>
                <a:lnTo>
                  <a:pt x="191134" y="72931"/>
                </a:lnTo>
                <a:lnTo>
                  <a:pt x="198234" y="107943"/>
                </a:lnTo>
                <a:lnTo>
                  <a:pt x="191134" y="142958"/>
                </a:lnTo>
                <a:lnTo>
                  <a:pt x="171792" y="171552"/>
                </a:lnTo>
                <a:lnTo>
                  <a:pt x="143103" y="190830"/>
                </a:lnTo>
                <a:lnTo>
                  <a:pt x="107975" y="197899"/>
                </a:lnTo>
                <a:lnTo>
                  <a:pt x="75844" y="192032"/>
                </a:lnTo>
                <a:lnTo>
                  <a:pt x="48818" y="175878"/>
                </a:lnTo>
                <a:lnTo>
                  <a:pt x="29057" y="151604"/>
                </a:lnTo>
                <a:lnTo>
                  <a:pt x="18732" y="121377"/>
                </a:lnTo>
                <a:lnTo>
                  <a:pt x="12763" y="119429"/>
                </a:lnTo>
                <a:lnTo>
                  <a:pt x="6515" y="118089"/>
                </a:lnTo>
                <a:lnTo>
                  <a:pt x="88" y="117419"/>
                </a:lnTo>
                <a:lnTo>
                  <a:pt x="11023" y="156077"/>
                </a:lnTo>
                <a:lnTo>
                  <a:pt x="34607" y="187337"/>
                </a:lnTo>
                <a:lnTo>
                  <a:pt x="67906" y="208252"/>
                </a:lnTo>
                <a:lnTo>
                  <a:pt x="107975" y="215877"/>
                </a:lnTo>
                <a:lnTo>
                  <a:pt x="150126" y="207394"/>
                </a:lnTo>
                <a:lnTo>
                  <a:pt x="184556" y="184264"/>
                </a:lnTo>
                <a:lnTo>
                  <a:pt x="207771" y="149956"/>
                </a:lnTo>
                <a:lnTo>
                  <a:pt x="216280" y="107943"/>
                </a:lnTo>
                <a:lnTo>
                  <a:pt x="207771" y="65928"/>
                </a:lnTo>
                <a:lnTo>
                  <a:pt x="184556" y="31617"/>
                </a:lnTo>
                <a:lnTo>
                  <a:pt x="150126" y="8482"/>
                </a:lnTo>
                <a:lnTo>
                  <a:pt x="107975" y="0"/>
                </a:lnTo>
                <a:close/>
              </a:path>
            </a:pathLst>
          </a:custGeom>
          <a:solidFill>
            <a:srgbClr val="D82D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19163995" y="695972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4" h="215900">
                <a:moveTo>
                  <a:pt x="216192" y="98475"/>
                </a:moveTo>
                <a:lnTo>
                  <a:pt x="205257" y="59817"/>
                </a:lnTo>
                <a:lnTo>
                  <a:pt x="181673" y="28549"/>
                </a:lnTo>
                <a:lnTo>
                  <a:pt x="148361" y="7632"/>
                </a:lnTo>
                <a:lnTo>
                  <a:pt x="108292" y="0"/>
                </a:lnTo>
                <a:lnTo>
                  <a:pt x="105143" y="0"/>
                </a:lnTo>
                <a:lnTo>
                  <a:pt x="98933" y="406"/>
                </a:lnTo>
                <a:lnTo>
                  <a:pt x="99161" y="3251"/>
                </a:lnTo>
                <a:lnTo>
                  <a:pt x="99212" y="13563"/>
                </a:lnTo>
                <a:lnTo>
                  <a:pt x="98856" y="18478"/>
                </a:lnTo>
                <a:lnTo>
                  <a:pt x="101955" y="18161"/>
                </a:lnTo>
                <a:lnTo>
                  <a:pt x="105117" y="17995"/>
                </a:lnTo>
                <a:lnTo>
                  <a:pt x="108292" y="17995"/>
                </a:lnTo>
                <a:lnTo>
                  <a:pt x="140423" y="23863"/>
                </a:lnTo>
                <a:lnTo>
                  <a:pt x="167462" y="40017"/>
                </a:lnTo>
                <a:lnTo>
                  <a:pt x="187236" y="64287"/>
                </a:lnTo>
                <a:lnTo>
                  <a:pt x="197561" y="94513"/>
                </a:lnTo>
                <a:lnTo>
                  <a:pt x="203517" y="96456"/>
                </a:lnTo>
                <a:lnTo>
                  <a:pt x="209753" y="97802"/>
                </a:lnTo>
                <a:lnTo>
                  <a:pt x="216192" y="98475"/>
                </a:lnTo>
                <a:close/>
              </a:path>
              <a:path w="216534" h="215900">
                <a:moveTo>
                  <a:pt x="216268" y="116547"/>
                </a:moveTo>
                <a:lnTo>
                  <a:pt x="210146" y="116027"/>
                </a:lnTo>
                <a:lnTo>
                  <a:pt x="204165" y="114985"/>
                </a:lnTo>
                <a:lnTo>
                  <a:pt x="198386" y="113499"/>
                </a:lnTo>
                <a:lnTo>
                  <a:pt x="189839" y="146558"/>
                </a:lnTo>
                <a:lnTo>
                  <a:pt x="170256" y="173355"/>
                </a:lnTo>
                <a:lnTo>
                  <a:pt x="142201" y="191338"/>
                </a:lnTo>
                <a:lnTo>
                  <a:pt x="108292" y="197904"/>
                </a:lnTo>
                <a:lnTo>
                  <a:pt x="73164" y="190830"/>
                </a:lnTo>
                <a:lnTo>
                  <a:pt x="44475" y="171551"/>
                </a:lnTo>
                <a:lnTo>
                  <a:pt x="25133" y="142963"/>
                </a:lnTo>
                <a:lnTo>
                  <a:pt x="18046" y="107950"/>
                </a:lnTo>
                <a:lnTo>
                  <a:pt x="22682" y="79413"/>
                </a:lnTo>
                <a:lnTo>
                  <a:pt x="35598" y="54635"/>
                </a:lnTo>
                <a:lnTo>
                  <a:pt x="55283" y="35140"/>
                </a:lnTo>
                <a:lnTo>
                  <a:pt x="80213" y="22428"/>
                </a:lnTo>
                <a:lnTo>
                  <a:pt x="80899" y="17792"/>
                </a:lnTo>
                <a:lnTo>
                  <a:pt x="81229" y="13563"/>
                </a:lnTo>
                <a:lnTo>
                  <a:pt x="81064" y="3441"/>
                </a:lnTo>
                <a:lnTo>
                  <a:pt x="48717" y="17792"/>
                </a:lnTo>
                <a:lnTo>
                  <a:pt x="23037" y="41376"/>
                </a:lnTo>
                <a:lnTo>
                  <a:pt x="6096" y="72123"/>
                </a:lnTo>
                <a:lnTo>
                  <a:pt x="0" y="107950"/>
                </a:lnTo>
                <a:lnTo>
                  <a:pt x="8509" y="149974"/>
                </a:lnTo>
                <a:lnTo>
                  <a:pt x="31711" y="184277"/>
                </a:lnTo>
                <a:lnTo>
                  <a:pt x="66141" y="207403"/>
                </a:lnTo>
                <a:lnTo>
                  <a:pt x="108292" y="215887"/>
                </a:lnTo>
                <a:lnTo>
                  <a:pt x="148551" y="208178"/>
                </a:lnTo>
                <a:lnTo>
                  <a:pt x="164820" y="197904"/>
                </a:lnTo>
                <a:lnTo>
                  <a:pt x="181965" y="187058"/>
                </a:lnTo>
                <a:lnTo>
                  <a:pt x="205536" y="155524"/>
                </a:lnTo>
                <a:lnTo>
                  <a:pt x="216268" y="116547"/>
                </a:lnTo>
                <a:close/>
              </a:path>
            </a:pathLst>
          </a:custGeom>
          <a:solidFill>
            <a:srgbClr val="12924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18929326" y="695984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4" h="215900">
                <a:moveTo>
                  <a:pt x="216192" y="98450"/>
                </a:moveTo>
                <a:lnTo>
                  <a:pt x="205270" y="59791"/>
                </a:lnTo>
                <a:lnTo>
                  <a:pt x="181686" y="28536"/>
                </a:lnTo>
                <a:lnTo>
                  <a:pt x="148374" y="7620"/>
                </a:lnTo>
                <a:lnTo>
                  <a:pt x="108318" y="0"/>
                </a:lnTo>
                <a:lnTo>
                  <a:pt x="105156" y="0"/>
                </a:lnTo>
                <a:lnTo>
                  <a:pt x="98945" y="393"/>
                </a:lnTo>
                <a:lnTo>
                  <a:pt x="99187" y="3225"/>
                </a:lnTo>
                <a:lnTo>
                  <a:pt x="99225" y="13563"/>
                </a:lnTo>
                <a:lnTo>
                  <a:pt x="98856" y="18465"/>
                </a:lnTo>
                <a:lnTo>
                  <a:pt x="101981" y="18148"/>
                </a:lnTo>
                <a:lnTo>
                  <a:pt x="105105" y="17983"/>
                </a:lnTo>
                <a:lnTo>
                  <a:pt x="108318" y="17983"/>
                </a:lnTo>
                <a:lnTo>
                  <a:pt x="140436" y="23850"/>
                </a:lnTo>
                <a:lnTo>
                  <a:pt x="167462" y="40005"/>
                </a:lnTo>
                <a:lnTo>
                  <a:pt x="187236" y="64274"/>
                </a:lnTo>
                <a:lnTo>
                  <a:pt x="197561" y="94513"/>
                </a:lnTo>
                <a:lnTo>
                  <a:pt x="203530" y="96443"/>
                </a:lnTo>
                <a:lnTo>
                  <a:pt x="209765" y="97790"/>
                </a:lnTo>
                <a:lnTo>
                  <a:pt x="216192" y="98450"/>
                </a:lnTo>
                <a:close/>
              </a:path>
              <a:path w="216534" h="215900">
                <a:moveTo>
                  <a:pt x="216281" y="116522"/>
                </a:moveTo>
                <a:lnTo>
                  <a:pt x="210159" y="116014"/>
                </a:lnTo>
                <a:lnTo>
                  <a:pt x="204177" y="114973"/>
                </a:lnTo>
                <a:lnTo>
                  <a:pt x="198399" y="113487"/>
                </a:lnTo>
                <a:lnTo>
                  <a:pt x="189852" y="146545"/>
                </a:lnTo>
                <a:lnTo>
                  <a:pt x="170268" y="173342"/>
                </a:lnTo>
                <a:lnTo>
                  <a:pt x="142227" y="191325"/>
                </a:lnTo>
                <a:lnTo>
                  <a:pt x="108318" y="197891"/>
                </a:lnTo>
                <a:lnTo>
                  <a:pt x="73177" y="190817"/>
                </a:lnTo>
                <a:lnTo>
                  <a:pt x="44500" y="171538"/>
                </a:lnTo>
                <a:lnTo>
                  <a:pt x="25158" y="142951"/>
                </a:lnTo>
                <a:lnTo>
                  <a:pt x="18059" y="107937"/>
                </a:lnTo>
                <a:lnTo>
                  <a:pt x="22707" y="79400"/>
                </a:lnTo>
                <a:lnTo>
                  <a:pt x="35610" y="54622"/>
                </a:lnTo>
                <a:lnTo>
                  <a:pt x="55295" y="35140"/>
                </a:lnTo>
                <a:lnTo>
                  <a:pt x="80225" y="22428"/>
                </a:lnTo>
                <a:lnTo>
                  <a:pt x="80924" y="17780"/>
                </a:lnTo>
                <a:lnTo>
                  <a:pt x="81241" y="13563"/>
                </a:lnTo>
                <a:lnTo>
                  <a:pt x="81064" y="3429"/>
                </a:lnTo>
                <a:lnTo>
                  <a:pt x="48729" y="17780"/>
                </a:lnTo>
                <a:lnTo>
                  <a:pt x="23050" y="41363"/>
                </a:lnTo>
                <a:lnTo>
                  <a:pt x="6108" y="72110"/>
                </a:lnTo>
                <a:lnTo>
                  <a:pt x="0" y="107937"/>
                </a:lnTo>
                <a:lnTo>
                  <a:pt x="8509" y="149961"/>
                </a:lnTo>
                <a:lnTo>
                  <a:pt x="31724" y="184264"/>
                </a:lnTo>
                <a:lnTo>
                  <a:pt x="66154" y="207391"/>
                </a:lnTo>
                <a:lnTo>
                  <a:pt x="108318" y="215874"/>
                </a:lnTo>
                <a:lnTo>
                  <a:pt x="148577" y="208165"/>
                </a:lnTo>
                <a:lnTo>
                  <a:pt x="164846" y="197891"/>
                </a:lnTo>
                <a:lnTo>
                  <a:pt x="181991" y="187058"/>
                </a:lnTo>
                <a:lnTo>
                  <a:pt x="205562" y="155511"/>
                </a:lnTo>
                <a:lnTo>
                  <a:pt x="216281" y="116522"/>
                </a:lnTo>
                <a:close/>
              </a:path>
            </a:pathLst>
          </a:custGeom>
          <a:solidFill>
            <a:srgbClr val="EFB21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9047004" y="597039"/>
            <a:ext cx="216535" cy="215900"/>
          </a:xfrm>
          <a:custGeom>
            <a:avLst/>
            <a:gdLst/>
            <a:ahLst/>
            <a:cxnLst/>
            <a:rect l="l" t="t" r="r" b="b"/>
            <a:pathLst>
              <a:path w="216534" h="215900">
                <a:moveTo>
                  <a:pt x="117398" y="197396"/>
                </a:moveTo>
                <a:lnTo>
                  <a:pt x="114312" y="197713"/>
                </a:lnTo>
                <a:lnTo>
                  <a:pt x="111150" y="197878"/>
                </a:lnTo>
                <a:lnTo>
                  <a:pt x="107962" y="197878"/>
                </a:lnTo>
                <a:lnTo>
                  <a:pt x="75844" y="192011"/>
                </a:lnTo>
                <a:lnTo>
                  <a:pt x="48806" y="175856"/>
                </a:lnTo>
                <a:lnTo>
                  <a:pt x="29032" y="151587"/>
                </a:lnTo>
                <a:lnTo>
                  <a:pt x="18707" y="121361"/>
                </a:lnTo>
                <a:lnTo>
                  <a:pt x="12738" y="119430"/>
                </a:lnTo>
                <a:lnTo>
                  <a:pt x="6515" y="118084"/>
                </a:lnTo>
                <a:lnTo>
                  <a:pt x="76" y="117411"/>
                </a:lnTo>
                <a:lnTo>
                  <a:pt x="11010" y="156083"/>
                </a:lnTo>
                <a:lnTo>
                  <a:pt x="34594" y="187337"/>
                </a:lnTo>
                <a:lnTo>
                  <a:pt x="67906" y="208241"/>
                </a:lnTo>
                <a:lnTo>
                  <a:pt x="107962" y="215874"/>
                </a:lnTo>
                <a:lnTo>
                  <a:pt x="114261" y="215747"/>
                </a:lnTo>
                <a:lnTo>
                  <a:pt x="117322" y="215480"/>
                </a:lnTo>
                <a:lnTo>
                  <a:pt x="117106" y="212636"/>
                </a:lnTo>
                <a:lnTo>
                  <a:pt x="117119" y="200520"/>
                </a:lnTo>
                <a:lnTo>
                  <a:pt x="117360" y="197878"/>
                </a:lnTo>
                <a:lnTo>
                  <a:pt x="117398" y="197396"/>
                </a:lnTo>
                <a:close/>
              </a:path>
              <a:path w="216534" h="215900">
                <a:moveTo>
                  <a:pt x="216281" y="107924"/>
                </a:moveTo>
                <a:lnTo>
                  <a:pt x="207759" y="65913"/>
                </a:lnTo>
                <a:lnTo>
                  <a:pt x="184543" y="31610"/>
                </a:lnTo>
                <a:lnTo>
                  <a:pt x="150114" y="8483"/>
                </a:lnTo>
                <a:lnTo>
                  <a:pt x="107962" y="0"/>
                </a:lnTo>
                <a:lnTo>
                  <a:pt x="67703" y="7708"/>
                </a:lnTo>
                <a:lnTo>
                  <a:pt x="34290" y="28829"/>
                </a:lnTo>
                <a:lnTo>
                  <a:pt x="10718" y="60363"/>
                </a:lnTo>
                <a:lnTo>
                  <a:pt x="0" y="99339"/>
                </a:lnTo>
                <a:lnTo>
                  <a:pt x="6108" y="99860"/>
                </a:lnTo>
                <a:lnTo>
                  <a:pt x="12090" y="100888"/>
                </a:lnTo>
                <a:lnTo>
                  <a:pt x="17881" y="102387"/>
                </a:lnTo>
                <a:lnTo>
                  <a:pt x="26416" y="69329"/>
                </a:lnTo>
                <a:lnTo>
                  <a:pt x="46012" y="42519"/>
                </a:lnTo>
                <a:lnTo>
                  <a:pt x="74053" y="24549"/>
                </a:lnTo>
                <a:lnTo>
                  <a:pt x="107962" y="17983"/>
                </a:lnTo>
                <a:lnTo>
                  <a:pt x="143103" y="25057"/>
                </a:lnTo>
                <a:lnTo>
                  <a:pt x="171792" y="44323"/>
                </a:lnTo>
                <a:lnTo>
                  <a:pt x="191135" y="72923"/>
                </a:lnTo>
                <a:lnTo>
                  <a:pt x="198221" y="107924"/>
                </a:lnTo>
                <a:lnTo>
                  <a:pt x="193586" y="136474"/>
                </a:lnTo>
                <a:lnTo>
                  <a:pt x="180670" y="161239"/>
                </a:lnTo>
                <a:lnTo>
                  <a:pt x="160985" y="180733"/>
                </a:lnTo>
                <a:lnTo>
                  <a:pt x="136042" y="193446"/>
                </a:lnTo>
                <a:lnTo>
                  <a:pt x="135178" y="200520"/>
                </a:lnTo>
                <a:lnTo>
                  <a:pt x="135204" y="212432"/>
                </a:lnTo>
                <a:lnTo>
                  <a:pt x="167551" y="198094"/>
                </a:lnTo>
                <a:lnTo>
                  <a:pt x="193230" y="174510"/>
                </a:lnTo>
                <a:lnTo>
                  <a:pt x="210172" y="143764"/>
                </a:lnTo>
                <a:lnTo>
                  <a:pt x="216281" y="107924"/>
                </a:lnTo>
                <a:close/>
              </a:path>
            </a:pathLst>
          </a:custGeom>
          <a:solidFill>
            <a:srgbClr val="21171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bg object 3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540453" y="633279"/>
            <a:ext cx="390207" cy="242491"/>
          </a:xfrm>
          <a:prstGeom prst="rect">
            <a:avLst/>
          </a:prstGeom>
        </p:spPr>
      </p:pic>
      <p:sp>
        <p:nvSpPr>
          <p:cNvPr id="39" name="bg object 39"/>
          <p:cNvSpPr/>
          <p:nvPr/>
        </p:nvSpPr>
        <p:spPr>
          <a:xfrm>
            <a:off x="17877395" y="642870"/>
            <a:ext cx="136525" cy="226695"/>
          </a:xfrm>
          <a:custGeom>
            <a:avLst/>
            <a:gdLst/>
            <a:ahLst/>
            <a:cxnLst/>
            <a:rect l="l" t="t" r="r" b="b"/>
            <a:pathLst>
              <a:path w="136525" h="226694">
                <a:moveTo>
                  <a:pt x="68008" y="0"/>
                </a:moveTo>
                <a:lnTo>
                  <a:pt x="41554" y="5275"/>
                </a:lnTo>
                <a:lnTo>
                  <a:pt x="19938" y="19654"/>
                </a:lnTo>
                <a:lnTo>
                  <a:pt x="5346" y="40962"/>
                </a:lnTo>
                <a:lnTo>
                  <a:pt x="0" y="67024"/>
                </a:lnTo>
                <a:lnTo>
                  <a:pt x="0" y="159639"/>
                </a:lnTo>
                <a:lnTo>
                  <a:pt x="5346" y="185698"/>
                </a:lnTo>
                <a:lnTo>
                  <a:pt x="19938" y="207003"/>
                </a:lnTo>
                <a:lnTo>
                  <a:pt x="41554" y="221380"/>
                </a:lnTo>
                <a:lnTo>
                  <a:pt x="68008" y="226654"/>
                </a:lnTo>
                <a:lnTo>
                  <a:pt x="94424" y="221387"/>
                </a:lnTo>
                <a:lnTo>
                  <a:pt x="116039" y="207031"/>
                </a:lnTo>
                <a:lnTo>
                  <a:pt x="130644" y="185754"/>
                </a:lnTo>
                <a:lnTo>
                  <a:pt x="136016" y="159722"/>
                </a:lnTo>
                <a:lnTo>
                  <a:pt x="136016" y="158497"/>
                </a:lnTo>
                <a:lnTo>
                  <a:pt x="106540" y="158497"/>
                </a:lnTo>
                <a:lnTo>
                  <a:pt x="106540" y="159722"/>
                </a:lnTo>
                <a:lnTo>
                  <a:pt x="103504" y="174492"/>
                </a:lnTo>
                <a:lnTo>
                  <a:pt x="95237" y="186566"/>
                </a:lnTo>
                <a:lnTo>
                  <a:pt x="82994" y="194715"/>
                </a:lnTo>
                <a:lnTo>
                  <a:pt x="68008" y="197703"/>
                </a:lnTo>
                <a:lnTo>
                  <a:pt x="53022" y="194715"/>
                </a:lnTo>
                <a:lnTo>
                  <a:pt x="40779" y="186566"/>
                </a:lnTo>
                <a:lnTo>
                  <a:pt x="32511" y="174492"/>
                </a:lnTo>
                <a:lnTo>
                  <a:pt x="29476" y="159722"/>
                </a:lnTo>
                <a:lnTo>
                  <a:pt x="29476" y="67024"/>
                </a:lnTo>
                <a:lnTo>
                  <a:pt x="32511" y="52255"/>
                </a:lnTo>
                <a:lnTo>
                  <a:pt x="40779" y="40181"/>
                </a:lnTo>
                <a:lnTo>
                  <a:pt x="53022" y="32034"/>
                </a:lnTo>
                <a:lnTo>
                  <a:pt x="68008" y="29046"/>
                </a:lnTo>
                <a:lnTo>
                  <a:pt x="82994" y="32034"/>
                </a:lnTo>
                <a:lnTo>
                  <a:pt x="95237" y="40181"/>
                </a:lnTo>
                <a:lnTo>
                  <a:pt x="103504" y="52255"/>
                </a:lnTo>
                <a:lnTo>
                  <a:pt x="106540" y="67024"/>
                </a:lnTo>
                <a:lnTo>
                  <a:pt x="106540" y="68154"/>
                </a:lnTo>
                <a:lnTo>
                  <a:pt x="136016" y="68154"/>
                </a:lnTo>
                <a:lnTo>
                  <a:pt x="136016" y="67024"/>
                </a:lnTo>
                <a:lnTo>
                  <a:pt x="130670" y="40962"/>
                </a:lnTo>
                <a:lnTo>
                  <a:pt x="116077" y="19654"/>
                </a:lnTo>
                <a:lnTo>
                  <a:pt x="94462" y="5275"/>
                </a:lnTo>
                <a:lnTo>
                  <a:pt x="68008" y="0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bg object 4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078717" y="702783"/>
            <a:ext cx="116916" cy="166740"/>
          </a:xfrm>
          <a:prstGeom prst="rect">
            <a:avLst/>
          </a:prstGeom>
        </p:spPr>
      </p:pic>
      <p:sp>
        <p:nvSpPr>
          <p:cNvPr id="41" name="bg object 41"/>
          <p:cNvSpPr/>
          <p:nvPr/>
        </p:nvSpPr>
        <p:spPr>
          <a:xfrm>
            <a:off x="18028094" y="642886"/>
            <a:ext cx="29845" cy="223520"/>
          </a:xfrm>
          <a:custGeom>
            <a:avLst/>
            <a:gdLst/>
            <a:ahLst/>
            <a:cxnLst/>
            <a:rect l="l" t="t" r="r" b="b"/>
            <a:pathLst>
              <a:path w="29844" h="223519">
                <a:moveTo>
                  <a:pt x="29402" y="0"/>
                </a:moveTo>
                <a:lnTo>
                  <a:pt x="0" y="0"/>
                </a:lnTo>
                <a:lnTo>
                  <a:pt x="0" y="222966"/>
                </a:lnTo>
                <a:lnTo>
                  <a:pt x="29402" y="222966"/>
                </a:lnTo>
                <a:lnTo>
                  <a:pt x="29402" y="0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6989349" y="642898"/>
            <a:ext cx="258445" cy="223520"/>
          </a:xfrm>
          <a:custGeom>
            <a:avLst/>
            <a:gdLst/>
            <a:ahLst/>
            <a:cxnLst/>
            <a:rect l="l" t="t" r="r" b="b"/>
            <a:pathLst>
              <a:path w="258444" h="223519">
                <a:moveTo>
                  <a:pt x="155168" y="222973"/>
                </a:moveTo>
                <a:lnTo>
                  <a:pt x="139369" y="163804"/>
                </a:lnTo>
                <a:lnTo>
                  <a:pt x="131635" y="134785"/>
                </a:lnTo>
                <a:lnTo>
                  <a:pt x="102285" y="24790"/>
                </a:lnTo>
                <a:lnTo>
                  <a:pt x="102285" y="134785"/>
                </a:lnTo>
                <a:lnTo>
                  <a:pt x="52882" y="134785"/>
                </a:lnTo>
                <a:lnTo>
                  <a:pt x="77584" y="42202"/>
                </a:lnTo>
                <a:lnTo>
                  <a:pt x="102285" y="134785"/>
                </a:lnTo>
                <a:lnTo>
                  <a:pt x="102285" y="24790"/>
                </a:lnTo>
                <a:lnTo>
                  <a:pt x="95669" y="0"/>
                </a:lnTo>
                <a:lnTo>
                  <a:pt x="59499" y="0"/>
                </a:lnTo>
                <a:lnTo>
                  <a:pt x="0" y="222973"/>
                </a:lnTo>
                <a:lnTo>
                  <a:pt x="29349" y="222973"/>
                </a:lnTo>
                <a:lnTo>
                  <a:pt x="45135" y="163804"/>
                </a:lnTo>
                <a:lnTo>
                  <a:pt x="110083" y="163995"/>
                </a:lnTo>
                <a:lnTo>
                  <a:pt x="125818" y="222973"/>
                </a:lnTo>
                <a:lnTo>
                  <a:pt x="155168" y="222973"/>
                </a:lnTo>
                <a:close/>
              </a:path>
              <a:path w="258444" h="223519">
                <a:moveTo>
                  <a:pt x="199224" y="0"/>
                </a:moveTo>
                <a:lnTo>
                  <a:pt x="169824" y="0"/>
                </a:lnTo>
                <a:lnTo>
                  <a:pt x="169824" y="222961"/>
                </a:lnTo>
                <a:lnTo>
                  <a:pt x="199224" y="222961"/>
                </a:lnTo>
                <a:lnTo>
                  <a:pt x="199224" y="0"/>
                </a:lnTo>
                <a:close/>
              </a:path>
              <a:path w="258444" h="223519">
                <a:moveTo>
                  <a:pt x="257975" y="59893"/>
                </a:moveTo>
                <a:lnTo>
                  <a:pt x="228574" y="59893"/>
                </a:lnTo>
                <a:lnTo>
                  <a:pt x="228574" y="222961"/>
                </a:lnTo>
                <a:lnTo>
                  <a:pt x="257975" y="222961"/>
                </a:lnTo>
                <a:lnTo>
                  <a:pt x="257975" y="59893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3" name="bg object 4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8216880" y="702783"/>
            <a:ext cx="116885" cy="166732"/>
          </a:xfrm>
          <a:prstGeom prst="rect">
            <a:avLst/>
          </a:prstGeom>
        </p:spPr>
      </p:pic>
      <p:sp>
        <p:nvSpPr>
          <p:cNvPr id="44" name="bg object 44"/>
          <p:cNvSpPr/>
          <p:nvPr/>
        </p:nvSpPr>
        <p:spPr>
          <a:xfrm>
            <a:off x="17276674" y="642911"/>
            <a:ext cx="116839" cy="226695"/>
          </a:xfrm>
          <a:custGeom>
            <a:avLst/>
            <a:gdLst/>
            <a:ahLst/>
            <a:cxnLst/>
            <a:rect l="l" t="t" r="r" b="b"/>
            <a:pathLst>
              <a:path w="116840" h="226694">
                <a:moveTo>
                  <a:pt x="116674" y="110172"/>
                </a:moveTo>
                <a:lnTo>
                  <a:pt x="101828" y="74523"/>
                </a:lnTo>
                <a:lnTo>
                  <a:pt x="87642" y="64985"/>
                </a:lnTo>
                <a:lnTo>
                  <a:pt x="87642" y="115531"/>
                </a:lnTo>
                <a:lnTo>
                  <a:pt x="87642" y="170840"/>
                </a:lnTo>
                <a:lnTo>
                  <a:pt x="85356" y="182105"/>
                </a:lnTo>
                <a:lnTo>
                  <a:pt x="79121" y="191300"/>
                </a:lnTo>
                <a:lnTo>
                  <a:pt x="69888" y="197510"/>
                </a:lnTo>
                <a:lnTo>
                  <a:pt x="58572" y="199796"/>
                </a:lnTo>
                <a:lnTo>
                  <a:pt x="47282" y="197510"/>
                </a:lnTo>
                <a:lnTo>
                  <a:pt x="38036" y="191300"/>
                </a:lnTo>
                <a:lnTo>
                  <a:pt x="31813" y="182105"/>
                </a:lnTo>
                <a:lnTo>
                  <a:pt x="29527" y="170840"/>
                </a:lnTo>
                <a:lnTo>
                  <a:pt x="29527" y="115531"/>
                </a:lnTo>
                <a:lnTo>
                  <a:pt x="31813" y="104267"/>
                </a:lnTo>
                <a:lnTo>
                  <a:pt x="38036" y="95059"/>
                </a:lnTo>
                <a:lnTo>
                  <a:pt x="47282" y="88849"/>
                </a:lnTo>
                <a:lnTo>
                  <a:pt x="58572" y="86563"/>
                </a:lnTo>
                <a:lnTo>
                  <a:pt x="69888" y="88849"/>
                </a:lnTo>
                <a:lnTo>
                  <a:pt x="79121" y="95059"/>
                </a:lnTo>
                <a:lnTo>
                  <a:pt x="85356" y="104267"/>
                </a:lnTo>
                <a:lnTo>
                  <a:pt x="87642" y="115531"/>
                </a:lnTo>
                <a:lnTo>
                  <a:pt x="87642" y="64985"/>
                </a:lnTo>
                <a:lnTo>
                  <a:pt x="85737" y="63703"/>
                </a:lnTo>
                <a:lnTo>
                  <a:pt x="66065" y="59728"/>
                </a:lnTo>
                <a:lnTo>
                  <a:pt x="30670" y="74142"/>
                </a:lnTo>
                <a:lnTo>
                  <a:pt x="29400" y="75374"/>
                </a:lnTo>
                <a:lnTo>
                  <a:pt x="29400" y="0"/>
                </a:lnTo>
                <a:lnTo>
                  <a:pt x="0" y="0"/>
                </a:lnTo>
                <a:lnTo>
                  <a:pt x="0" y="222973"/>
                </a:lnTo>
                <a:lnTo>
                  <a:pt x="29400" y="222973"/>
                </a:lnTo>
                <a:lnTo>
                  <a:pt x="29400" y="210997"/>
                </a:lnTo>
                <a:lnTo>
                  <a:pt x="30670" y="212229"/>
                </a:lnTo>
                <a:lnTo>
                  <a:pt x="38341" y="218401"/>
                </a:lnTo>
                <a:lnTo>
                  <a:pt x="46951" y="222923"/>
                </a:lnTo>
                <a:lnTo>
                  <a:pt x="56261" y="225691"/>
                </a:lnTo>
                <a:lnTo>
                  <a:pt x="66065" y="226644"/>
                </a:lnTo>
                <a:lnTo>
                  <a:pt x="85737" y="222669"/>
                </a:lnTo>
                <a:lnTo>
                  <a:pt x="101828" y="211848"/>
                </a:lnTo>
                <a:lnTo>
                  <a:pt x="102412" y="210997"/>
                </a:lnTo>
                <a:lnTo>
                  <a:pt x="109982" y="199796"/>
                </a:lnTo>
                <a:lnTo>
                  <a:pt x="112687" y="195808"/>
                </a:lnTo>
                <a:lnTo>
                  <a:pt x="116674" y="176187"/>
                </a:lnTo>
                <a:lnTo>
                  <a:pt x="116674" y="110172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17550460" y="642886"/>
            <a:ext cx="116839" cy="226695"/>
          </a:xfrm>
          <a:custGeom>
            <a:avLst/>
            <a:gdLst/>
            <a:ahLst/>
            <a:cxnLst/>
            <a:rect l="l" t="t" r="r" b="b"/>
            <a:pathLst>
              <a:path w="116840" h="226694">
                <a:moveTo>
                  <a:pt x="116662" y="110185"/>
                </a:moveTo>
                <a:lnTo>
                  <a:pt x="112687" y="90563"/>
                </a:lnTo>
                <a:lnTo>
                  <a:pt x="109982" y="86588"/>
                </a:lnTo>
                <a:lnTo>
                  <a:pt x="102400" y="75374"/>
                </a:lnTo>
                <a:lnTo>
                  <a:pt x="101828" y="74523"/>
                </a:lnTo>
                <a:lnTo>
                  <a:pt x="87642" y="64985"/>
                </a:lnTo>
                <a:lnTo>
                  <a:pt x="87642" y="115531"/>
                </a:lnTo>
                <a:lnTo>
                  <a:pt x="87642" y="170840"/>
                </a:lnTo>
                <a:lnTo>
                  <a:pt x="85356" y="182105"/>
                </a:lnTo>
                <a:lnTo>
                  <a:pt x="79121" y="191312"/>
                </a:lnTo>
                <a:lnTo>
                  <a:pt x="69875" y="197523"/>
                </a:lnTo>
                <a:lnTo>
                  <a:pt x="58585" y="199809"/>
                </a:lnTo>
                <a:lnTo>
                  <a:pt x="47282" y="197523"/>
                </a:lnTo>
                <a:lnTo>
                  <a:pt x="38049" y="191312"/>
                </a:lnTo>
                <a:lnTo>
                  <a:pt x="31813" y="182105"/>
                </a:lnTo>
                <a:lnTo>
                  <a:pt x="29527" y="170840"/>
                </a:lnTo>
                <a:lnTo>
                  <a:pt x="29527" y="115531"/>
                </a:lnTo>
                <a:lnTo>
                  <a:pt x="31813" y="104279"/>
                </a:lnTo>
                <a:lnTo>
                  <a:pt x="38049" y="95072"/>
                </a:lnTo>
                <a:lnTo>
                  <a:pt x="47282" y="88861"/>
                </a:lnTo>
                <a:lnTo>
                  <a:pt x="58585" y="86588"/>
                </a:lnTo>
                <a:lnTo>
                  <a:pt x="69875" y="88861"/>
                </a:lnTo>
                <a:lnTo>
                  <a:pt x="79121" y="95072"/>
                </a:lnTo>
                <a:lnTo>
                  <a:pt x="85356" y="104279"/>
                </a:lnTo>
                <a:lnTo>
                  <a:pt x="87642" y="115531"/>
                </a:lnTo>
                <a:lnTo>
                  <a:pt x="87642" y="64985"/>
                </a:lnTo>
                <a:lnTo>
                  <a:pt x="85737" y="63703"/>
                </a:lnTo>
                <a:lnTo>
                  <a:pt x="66052" y="59740"/>
                </a:lnTo>
                <a:lnTo>
                  <a:pt x="30670" y="74142"/>
                </a:lnTo>
                <a:lnTo>
                  <a:pt x="29400" y="75374"/>
                </a:lnTo>
                <a:lnTo>
                  <a:pt x="29400" y="0"/>
                </a:lnTo>
                <a:lnTo>
                  <a:pt x="0" y="0"/>
                </a:lnTo>
                <a:lnTo>
                  <a:pt x="0" y="222973"/>
                </a:lnTo>
                <a:lnTo>
                  <a:pt x="29400" y="222973"/>
                </a:lnTo>
                <a:lnTo>
                  <a:pt x="29400" y="210997"/>
                </a:lnTo>
                <a:lnTo>
                  <a:pt x="30670" y="212229"/>
                </a:lnTo>
                <a:lnTo>
                  <a:pt x="38341" y="218401"/>
                </a:lnTo>
                <a:lnTo>
                  <a:pt x="46951" y="222923"/>
                </a:lnTo>
                <a:lnTo>
                  <a:pt x="56261" y="225691"/>
                </a:lnTo>
                <a:lnTo>
                  <a:pt x="66052" y="226644"/>
                </a:lnTo>
                <a:lnTo>
                  <a:pt x="85737" y="222669"/>
                </a:lnTo>
                <a:lnTo>
                  <a:pt x="101828" y="211848"/>
                </a:lnTo>
                <a:lnTo>
                  <a:pt x="102400" y="210997"/>
                </a:lnTo>
                <a:lnTo>
                  <a:pt x="109982" y="199809"/>
                </a:lnTo>
                <a:lnTo>
                  <a:pt x="112687" y="195808"/>
                </a:lnTo>
                <a:lnTo>
                  <a:pt x="116662" y="176199"/>
                </a:lnTo>
                <a:lnTo>
                  <a:pt x="116662" y="110185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6" name="bg object 4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8355005" y="642881"/>
            <a:ext cx="116698" cy="226636"/>
          </a:xfrm>
          <a:prstGeom prst="rect">
            <a:avLst/>
          </a:prstGeom>
        </p:spPr>
      </p:pic>
      <p:sp>
        <p:nvSpPr>
          <p:cNvPr id="47" name="bg object 47"/>
          <p:cNvSpPr/>
          <p:nvPr/>
        </p:nvSpPr>
        <p:spPr>
          <a:xfrm>
            <a:off x="17407661" y="702626"/>
            <a:ext cx="121920" cy="167005"/>
          </a:xfrm>
          <a:custGeom>
            <a:avLst/>
            <a:gdLst/>
            <a:ahLst/>
            <a:cxnLst/>
            <a:rect l="l" t="t" r="r" b="b"/>
            <a:pathLst>
              <a:path w="121919" h="167005">
                <a:moveTo>
                  <a:pt x="121716" y="88125"/>
                </a:moveTo>
                <a:lnTo>
                  <a:pt x="114452" y="30073"/>
                </a:lnTo>
                <a:lnTo>
                  <a:pt x="79933" y="2273"/>
                </a:lnTo>
                <a:lnTo>
                  <a:pt x="64897" y="0"/>
                </a:lnTo>
                <a:lnTo>
                  <a:pt x="53682" y="889"/>
                </a:lnTo>
                <a:lnTo>
                  <a:pt x="19138" y="20574"/>
                </a:lnTo>
                <a:lnTo>
                  <a:pt x="6146" y="47955"/>
                </a:lnTo>
                <a:lnTo>
                  <a:pt x="34912" y="47955"/>
                </a:lnTo>
                <a:lnTo>
                  <a:pt x="38569" y="38430"/>
                </a:lnTo>
                <a:lnTo>
                  <a:pt x="44970" y="31051"/>
                </a:lnTo>
                <a:lnTo>
                  <a:pt x="53454" y="26200"/>
                </a:lnTo>
                <a:lnTo>
                  <a:pt x="63322" y="24460"/>
                </a:lnTo>
                <a:lnTo>
                  <a:pt x="70827" y="24460"/>
                </a:lnTo>
                <a:lnTo>
                  <a:pt x="92316" y="65887"/>
                </a:lnTo>
                <a:lnTo>
                  <a:pt x="91909" y="65887"/>
                </a:lnTo>
                <a:lnTo>
                  <a:pt x="91909" y="88125"/>
                </a:lnTo>
                <a:lnTo>
                  <a:pt x="91909" y="108737"/>
                </a:lnTo>
                <a:lnTo>
                  <a:pt x="89852" y="119964"/>
                </a:lnTo>
                <a:lnTo>
                  <a:pt x="60807" y="141503"/>
                </a:lnTo>
                <a:lnTo>
                  <a:pt x="53568" y="141503"/>
                </a:lnTo>
                <a:lnTo>
                  <a:pt x="48564" y="140106"/>
                </a:lnTo>
                <a:lnTo>
                  <a:pt x="41224" y="135826"/>
                </a:lnTo>
                <a:lnTo>
                  <a:pt x="29794" y="119964"/>
                </a:lnTo>
                <a:lnTo>
                  <a:pt x="29794" y="114300"/>
                </a:lnTo>
                <a:lnTo>
                  <a:pt x="31864" y="104114"/>
                </a:lnTo>
                <a:lnTo>
                  <a:pt x="37503" y="95796"/>
                </a:lnTo>
                <a:lnTo>
                  <a:pt x="45847" y="90182"/>
                </a:lnTo>
                <a:lnTo>
                  <a:pt x="56070" y="88125"/>
                </a:lnTo>
                <a:lnTo>
                  <a:pt x="91909" y="88125"/>
                </a:lnTo>
                <a:lnTo>
                  <a:pt x="91909" y="65887"/>
                </a:lnTo>
                <a:lnTo>
                  <a:pt x="50596" y="65887"/>
                </a:lnTo>
                <a:lnTo>
                  <a:pt x="30911" y="69862"/>
                </a:lnTo>
                <a:lnTo>
                  <a:pt x="14833" y="80683"/>
                </a:lnTo>
                <a:lnTo>
                  <a:pt x="3975" y="96710"/>
                </a:lnTo>
                <a:lnTo>
                  <a:pt x="0" y="116332"/>
                </a:lnTo>
                <a:lnTo>
                  <a:pt x="2857" y="133032"/>
                </a:lnTo>
                <a:lnTo>
                  <a:pt x="37846" y="165074"/>
                </a:lnTo>
                <a:lnTo>
                  <a:pt x="50622" y="166916"/>
                </a:lnTo>
                <a:lnTo>
                  <a:pt x="60286" y="166916"/>
                </a:lnTo>
                <a:lnTo>
                  <a:pt x="66573" y="165938"/>
                </a:lnTo>
                <a:lnTo>
                  <a:pt x="78409" y="162013"/>
                </a:lnTo>
                <a:lnTo>
                  <a:pt x="85293" y="157949"/>
                </a:lnTo>
                <a:lnTo>
                  <a:pt x="92303" y="151104"/>
                </a:lnTo>
                <a:lnTo>
                  <a:pt x="92303" y="163080"/>
                </a:lnTo>
                <a:lnTo>
                  <a:pt x="121716" y="163080"/>
                </a:lnTo>
                <a:lnTo>
                  <a:pt x="121716" y="151104"/>
                </a:lnTo>
                <a:lnTo>
                  <a:pt x="121716" y="141503"/>
                </a:lnTo>
                <a:lnTo>
                  <a:pt x="121716" y="88125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17681804" y="702779"/>
            <a:ext cx="121920" cy="167005"/>
          </a:xfrm>
          <a:custGeom>
            <a:avLst/>
            <a:gdLst/>
            <a:ahLst/>
            <a:cxnLst/>
            <a:rect l="l" t="t" r="r" b="b"/>
            <a:pathLst>
              <a:path w="121919" h="167005">
                <a:moveTo>
                  <a:pt x="121729" y="88125"/>
                </a:moveTo>
                <a:lnTo>
                  <a:pt x="114465" y="30073"/>
                </a:lnTo>
                <a:lnTo>
                  <a:pt x="79946" y="2273"/>
                </a:lnTo>
                <a:lnTo>
                  <a:pt x="64909" y="0"/>
                </a:lnTo>
                <a:lnTo>
                  <a:pt x="53695" y="876"/>
                </a:lnTo>
                <a:lnTo>
                  <a:pt x="19138" y="20574"/>
                </a:lnTo>
                <a:lnTo>
                  <a:pt x="6146" y="47955"/>
                </a:lnTo>
                <a:lnTo>
                  <a:pt x="34937" y="47955"/>
                </a:lnTo>
                <a:lnTo>
                  <a:pt x="38582" y="38430"/>
                </a:lnTo>
                <a:lnTo>
                  <a:pt x="44983" y="31051"/>
                </a:lnTo>
                <a:lnTo>
                  <a:pt x="53454" y="26200"/>
                </a:lnTo>
                <a:lnTo>
                  <a:pt x="63334" y="24460"/>
                </a:lnTo>
                <a:lnTo>
                  <a:pt x="70840" y="24460"/>
                </a:lnTo>
                <a:lnTo>
                  <a:pt x="92329" y="65887"/>
                </a:lnTo>
                <a:lnTo>
                  <a:pt x="91922" y="65887"/>
                </a:lnTo>
                <a:lnTo>
                  <a:pt x="91922" y="88125"/>
                </a:lnTo>
                <a:lnTo>
                  <a:pt x="91922" y="108724"/>
                </a:lnTo>
                <a:lnTo>
                  <a:pt x="89877" y="119926"/>
                </a:lnTo>
                <a:lnTo>
                  <a:pt x="60820" y="141503"/>
                </a:lnTo>
                <a:lnTo>
                  <a:pt x="53581" y="141503"/>
                </a:lnTo>
                <a:lnTo>
                  <a:pt x="48577" y="140093"/>
                </a:lnTo>
                <a:lnTo>
                  <a:pt x="41236" y="135826"/>
                </a:lnTo>
                <a:lnTo>
                  <a:pt x="29806" y="119964"/>
                </a:lnTo>
                <a:lnTo>
                  <a:pt x="29806" y="114300"/>
                </a:lnTo>
                <a:lnTo>
                  <a:pt x="31877" y="104127"/>
                </a:lnTo>
                <a:lnTo>
                  <a:pt x="37515" y="95796"/>
                </a:lnTo>
                <a:lnTo>
                  <a:pt x="45859" y="90182"/>
                </a:lnTo>
                <a:lnTo>
                  <a:pt x="56070" y="88125"/>
                </a:lnTo>
                <a:lnTo>
                  <a:pt x="91922" y="88125"/>
                </a:lnTo>
                <a:lnTo>
                  <a:pt x="91922" y="65887"/>
                </a:lnTo>
                <a:lnTo>
                  <a:pt x="50609" y="65887"/>
                </a:lnTo>
                <a:lnTo>
                  <a:pt x="30924" y="69850"/>
                </a:lnTo>
                <a:lnTo>
                  <a:pt x="14846" y="80670"/>
                </a:lnTo>
                <a:lnTo>
                  <a:pt x="3987" y="96710"/>
                </a:lnTo>
                <a:lnTo>
                  <a:pt x="0" y="116319"/>
                </a:lnTo>
                <a:lnTo>
                  <a:pt x="2857" y="133019"/>
                </a:lnTo>
                <a:lnTo>
                  <a:pt x="37858" y="165061"/>
                </a:lnTo>
                <a:lnTo>
                  <a:pt x="50634" y="166916"/>
                </a:lnTo>
                <a:lnTo>
                  <a:pt x="60299" y="166916"/>
                </a:lnTo>
                <a:lnTo>
                  <a:pt x="66586" y="165925"/>
                </a:lnTo>
                <a:lnTo>
                  <a:pt x="78435" y="162001"/>
                </a:lnTo>
                <a:lnTo>
                  <a:pt x="85293" y="157949"/>
                </a:lnTo>
                <a:lnTo>
                  <a:pt x="92316" y="151104"/>
                </a:lnTo>
                <a:lnTo>
                  <a:pt x="92316" y="163080"/>
                </a:lnTo>
                <a:lnTo>
                  <a:pt x="121729" y="163080"/>
                </a:lnTo>
                <a:lnTo>
                  <a:pt x="121729" y="151104"/>
                </a:lnTo>
                <a:lnTo>
                  <a:pt x="121729" y="141503"/>
                </a:lnTo>
                <a:lnTo>
                  <a:pt x="121729" y="88125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17217922" y="642884"/>
            <a:ext cx="29845" cy="29845"/>
          </a:xfrm>
          <a:custGeom>
            <a:avLst/>
            <a:gdLst/>
            <a:ahLst/>
            <a:cxnLst/>
            <a:rect l="l" t="t" r="r" b="b"/>
            <a:pathLst>
              <a:path w="29844" h="29845">
                <a:moveTo>
                  <a:pt x="29402" y="0"/>
                </a:moveTo>
                <a:lnTo>
                  <a:pt x="0" y="0"/>
                </a:lnTo>
                <a:lnTo>
                  <a:pt x="0" y="29304"/>
                </a:lnTo>
                <a:lnTo>
                  <a:pt x="29402" y="29304"/>
                </a:lnTo>
                <a:lnTo>
                  <a:pt x="29402" y="0"/>
                </a:lnTo>
                <a:close/>
              </a:path>
            </a:pathLst>
          </a:custGeom>
          <a:solidFill>
            <a:srgbClr val="FF6A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18637744" y="634975"/>
            <a:ext cx="8255" cy="242570"/>
          </a:xfrm>
          <a:custGeom>
            <a:avLst/>
            <a:gdLst/>
            <a:ahLst/>
            <a:cxnLst/>
            <a:rect l="l" t="t" r="r" b="b"/>
            <a:pathLst>
              <a:path w="8255" h="242569">
                <a:moveTo>
                  <a:pt x="7928" y="0"/>
                </a:moveTo>
                <a:lnTo>
                  <a:pt x="0" y="0"/>
                </a:lnTo>
                <a:lnTo>
                  <a:pt x="0" y="242493"/>
                </a:lnTo>
                <a:lnTo>
                  <a:pt x="7928" y="242493"/>
                </a:lnTo>
                <a:lnTo>
                  <a:pt x="7928" y="0"/>
                </a:lnTo>
                <a:close/>
              </a:path>
            </a:pathLst>
          </a:custGeom>
          <a:solidFill>
            <a:srgbClr val="04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0987" y="177800"/>
            <a:ext cx="16523407" cy="1381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7166" y="4510747"/>
            <a:ext cx="10787380" cy="6661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23601"/>
            <a:ext cx="6433312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23601"/>
            <a:ext cx="4623943" cy="565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jpg"/><Relationship Id="rId3" Type="http://schemas.openxmlformats.org/officeDocument/2006/relationships/image" Target="../media/image86.jpg"/><Relationship Id="rId4" Type="http://schemas.openxmlformats.org/officeDocument/2006/relationships/image" Target="../media/image87.jpg"/><Relationship Id="rId5" Type="http://schemas.openxmlformats.org/officeDocument/2006/relationships/image" Target="../media/image88.jpg"/><Relationship Id="rId6" Type="http://schemas.openxmlformats.org/officeDocument/2006/relationships/image" Target="../media/image89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9" Type="http://schemas.openxmlformats.org/officeDocument/2006/relationships/image" Target="../media/image97.jpg"/><Relationship Id="rId10" Type="http://schemas.openxmlformats.org/officeDocument/2006/relationships/image" Target="../media/image98.png"/><Relationship Id="rId11" Type="http://schemas.openxmlformats.org/officeDocument/2006/relationships/image" Target="../media/image99.png"/><Relationship Id="rId12" Type="http://schemas.openxmlformats.org/officeDocument/2006/relationships/image" Target="../media/image100.png"/><Relationship Id="rId13" Type="http://schemas.openxmlformats.org/officeDocument/2006/relationships/image" Target="../media/image101.png"/><Relationship Id="rId14" Type="http://schemas.openxmlformats.org/officeDocument/2006/relationships/image" Target="../media/image102.png"/><Relationship Id="rId15" Type="http://schemas.openxmlformats.org/officeDocument/2006/relationships/image" Target="../media/image103.png"/><Relationship Id="rId16" Type="http://schemas.openxmlformats.org/officeDocument/2006/relationships/image" Target="../media/image104.png"/><Relationship Id="rId17" Type="http://schemas.openxmlformats.org/officeDocument/2006/relationships/image" Target="../media/image105.png"/><Relationship Id="rId18" Type="http://schemas.openxmlformats.org/officeDocument/2006/relationships/image" Target="../media/image106.png"/><Relationship Id="rId19" Type="http://schemas.openxmlformats.org/officeDocument/2006/relationships/image" Target="../media/image107.png"/><Relationship Id="rId20" Type="http://schemas.openxmlformats.org/officeDocument/2006/relationships/image" Target="../media/image108.png"/><Relationship Id="rId21" Type="http://schemas.openxmlformats.org/officeDocument/2006/relationships/image" Target="../media/image109.png"/><Relationship Id="rId22" Type="http://schemas.openxmlformats.org/officeDocument/2006/relationships/image" Target="../media/image110.png"/><Relationship Id="rId23" Type="http://schemas.openxmlformats.org/officeDocument/2006/relationships/image" Target="../media/image111.png"/><Relationship Id="rId24" Type="http://schemas.openxmlformats.org/officeDocument/2006/relationships/image" Target="../media/image112.png"/><Relationship Id="rId25" Type="http://schemas.openxmlformats.org/officeDocument/2006/relationships/image" Target="../media/image113.png"/><Relationship Id="rId26" Type="http://schemas.openxmlformats.org/officeDocument/2006/relationships/image" Target="../media/image114.png"/><Relationship Id="rId27" Type="http://schemas.openxmlformats.org/officeDocument/2006/relationships/image" Target="../media/image115.png"/><Relationship Id="rId28" Type="http://schemas.openxmlformats.org/officeDocument/2006/relationships/image" Target="../media/image116.png"/><Relationship Id="rId29" Type="http://schemas.openxmlformats.org/officeDocument/2006/relationships/image" Target="../media/image117.png"/><Relationship Id="rId30" Type="http://schemas.openxmlformats.org/officeDocument/2006/relationships/image" Target="../media/image118.png"/><Relationship Id="rId31" Type="http://schemas.openxmlformats.org/officeDocument/2006/relationships/image" Target="../media/image119.png"/><Relationship Id="rId32" Type="http://schemas.openxmlformats.org/officeDocument/2006/relationships/image" Target="../media/image120.png"/><Relationship Id="rId33" Type="http://schemas.openxmlformats.org/officeDocument/2006/relationships/image" Target="../media/image121.png"/><Relationship Id="rId34" Type="http://schemas.openxmlformats.org/officeDocument/2006/relationships/image" Target="../media/image122.png"/><Relationship Id="rId35" Type="http://schemas.openxmlformats.org/officeDocument/2006/relationships/image" Target="../media/image123.png"/><Relationship Id="rId36" Type="http://schemas.openxmlformats.org/officeDocument/2006/relationships/image" Target="../media/image124.png"/><Relationship Id="rId37" Type="http://schemas.openxmlformats.org/officeDocument/2006/relationships/image" Target="../media/image125.png"/><Relationship Id="rId38" Type="http://schemas.openxmlformats.org/officeDocument/2006/relationships/image" Target="../media/image126.png"/><Relationship Id="rId39" Type="http://schemas.openxmlformats.org/officeDocument/2006/relationships/image" Target="../media/image127.png"/><Relationship Id="rId40" Type="http://schemas.openxmlformats.org/officeDocument/2006/relationships/image" Target="../media/image128.png"/><Relationship Id="rId41" Type="http://schemas.openxmlformats.org/officeDocument/2006/relationships/image" Target="../media/image129.png"/><Relationship Id="rId42" Type="http://schemas.openxmlformats.org/officeDocument/2006/relationships/image" Target="../media/image130.png"/><Relationship Id="rId43" Type="http://schemas.openxmlformats.org/officeDocument/2006/relationships/image" Target="../media/image131.png"/><Relationship Id="rId44" Type="http://schemas.openxmlformats.org/officeDocument/2006/relationships/image" Target="../media/image132.png"/><Relationship Id="rId45" Type="http://schemas.openxmlformats.org/officeDocument/2006/relationships/image" Target="../media/image133.png"/><Relationship Id="rId46" Type="http://schemas.openxmlformats.org/officeDocument/2006/relationships/image" Target="../media/image134.png"/><Relationship Id="rId47" Type="http://schemas.openxmlformats.org/officeDocument/2006/relationships/image" Target="../media/image135.png"/><Relationship Id="rId48" Type="http://schemas.openxmlformats.org/officeDocument/2006/relationships/image" Target="../media/image136.png"/><Relationship Id="rId49" Type="http://schemas.openxmlformats.org/officeDocument/2006/relationships/image" Target="../media/image137.png"/><Relationship Id="rId50" Type="http://schemas.openxmlformats.org/officeDocument/2006/relationships/image" Target="../media/image138.png"/><Relationship Id="rId51" Type="http://schemas.openxmlformats.org/officeDocument/2006/relationships/image" Target="../media/image139.png"/><Relationship Id="rId52" Type="http://schemas.openxmlformats.org/officeDocument/2006/relationships/image" Target="../media/image140.png"/><Relationship Id="rId53" Type="http://schemas.openxmlformats.org/officeDocument/2006/relationships/image" Target="../media/image141.png"/><Relationship Id="rId54" Type="http://schemas.openxmlformats.org/officeDocument/2006/relationships/image" Target="../media/image14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jpg"/><Relationship Id="rId11" Type="http://schemas.openxmlformats.org/officeDocument/2006/relationships/image" Target="../media/image161.png"/><Relationship Id="rId12" Type="http://schemas.openxmlformats.org/officeDocument/2006/relationships/image" Target="../media/image162.jpg"/><Relationship Id="rId13" Type="http://schemas.openxmlformats.org/officeDocument/2006/relationships/image" Target="../media/image163.jpg"/><Relationship Id="rId14" Type="http://schemas.openxmlformats.org/officeDocument/2006/relationships/image" Target="../media/image164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Relationship Id="rId4" Type="http://schemas.openxmlformats.org/officeDocument/2006/relationships/image" Target="../media/image167.png"/><Relationship Id="rId5" Type="http://schemas.openxmlformats.org/officeDocument/2006/relationships/image" Target="../media/image168.png"/><Relationship Id="rId6" Type="http://schemas.openxmlformats.org/officeDocument/2006/relationships/image" Target="../media/image169.png"/><Relationship Id="rId7" Type="http://schemas.openxmlformats.org/officeDocument/2006/relationships/image" Target="../media/image170.png"/><Relationship Id="rId8" Type="http://schemas.openxmlformats.org/officeDocument/2006/relationships/image" Target="../media/image171.png"/><Relationship Id="rId9" Type="http://schemas.openxmlformats.org/officeDocument/2006/relationships/image" Target="../media/image17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Relationship Id="rId12" Type="http://schemas.openxmlformats.org/officeDocument/2006/relationships/image" Target="../media/image175.jpg"/><Relationship Id="rId13" Type="http://schemas.openxmlformats.org/officeDocument/2006/relationships/image" Target="../media/image176.jpg"/><Relationship Id="rId14" Type="http://schemas.openxmlformats.org/officeDocument/2006/relationships/image" Target="../media/image177.jpg"/><Relationship Id="rId15" Type="http://schemas.openxmlformats.org/officeDocument/2006/relationships/image" Target="../media/image178.jpg"/><Relationship Id="rId16" Type="http://schemas.openxmlformats.org/officeDocument/2006/relationships/image" Target="../media/image179.jpg"/><Relationship Id="rId17" Type="http://schemas.openxmlformats.org/officeDocument/2006/relationships/image" Target="../media/image180.jpg"/><Relationship Id="rId18" Type="http://schemas.openxmlformats.org/officeDocument/2006/relationships/image" Target="../media/image181.jpg"/><Relationship Id="rId19" Type="http://schemas.openxmlformats.org/officeDocument/2006/relationships/image" Target="../media/image182.jpg"/><Relationship Id="rId20" Type="http://schemas.openxmlformats.org/officeDocument/2006/relationships/image" Target="../media/image183.jpg"/><Relationship Id="rId21" Type="http://schemas.openxmlformats.org/officeDocument/2006/relationships/image" Target="../media/image184.jpg"/><Relationship Id="rId22" Type="http://schemas.openxmlformats.org/officeDocument/2006/relationships/image" Target="../media/image185.jpg"/><Relationship Id="rId23" Type="http://schemas.openxmlformats.org/officeDocument/2006/relationships/image" Target="../media/image186.jpg"/><Relationship Id="rId24" Type="http://schemas.openxmlformats.org/officeDocument/2006/relationships/image" Target="../media/image18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jpg"/><Relationship Id="rId5" Type="http://schemas.openxmlformats.org/officeDocument/2006/relationships/image" Target="../media/image191.jpg"/><Relationship Id="rId6" Type="http://schemas.openxmlformats.org/officeDocument/2006/relationships/image" Target="../media/image192.jpg"/><Relationship Id="rId7" Type="http://schemas.openxmlformats.org/officeDocument/2006/relationships/image" Target="../media/image193.jpg"/><Relationship Id="rId8" Type="http://schemas.openxmlformats.org/officeDocument/2006/relationships/image" Target="../media/image194.jpg"/><Relationship Id="rId9" Type="http://schemas.openxmlformats.org/officeDocument/2006/relationships/image" Target="../media/image195.jpg"/><Relationship Id="rId10" Type="http://schemas.openxmlformats.org/officeDocument/2006/relationships/image" Target="../media/image196.jpg"/><Relationship Id="rId11" Type="http://schemas.openxmlformats.org/officeDocument/2006/relationships/image" Target="../media/image197.jpg"/><Relationship Id="rId12" Type="http://schemas.openxmlformats.org/officeDocument/2006/relationships/image" Target="../media/image198.jpg"/><Relationship Id="rId13" Type="http://schemas.openxmlformats.org/officeDocument/2006/relationships/image" Target="../media/image199.jpg"/><Relationship Id="rId14" Type="http://schemas.openxmlformats.org/officeDocument/2006/relationships/image" Target="../media/image200.jpg"/><Relationship Id="rId15" Type="http://schemas.openxmlformats.org/officeDocument/2006/relationships/image" Target="../media/image201.jpg"/><Relationship Id="rId16" Type="http://schemas.openxmlformats.org/officeDocument/2006/relationships/image" Target="../media/image202.jpg"/><Relationship Id="rId17" Type="http://schemas.openxmlformats.org/officeDocument/2006/relationships/image" Target="../media/image203.jpg"/><Relationship Id="rId18" Type="http://schemas.openxmlformats.org/officeDocument/2006/relationships/image" Target="../media/image204.png"/><Relationship Id="rId19" Type="http://schemas.openxmlformats.org/officeDocument/2006/relationships/image" Target="../media/image205.png"/><Relationship Id="rId20" Type="http://schemas.openxmlformats.org/officeDocument/2006/relationships/image" Target="../media/image206.png"/><Relationship Id="rId21" Type="http://schemas.openxmlformats.org/officeDocument/2006/relationships/image" Target="../media/image207.png"/><Relationship Id="rId22" Type="http://schemas.openxmlformats.org/officeDocument/2006/relationships/image" Target="../media/image208.png"/><Relationship Id="rId23" Type="http://schemas.openxmlformats.org/officeDocument/2006/relationships/image" Target="../media/image209.jpg"/><Relationship Id="rId24" Type="http://schemas.openxmlformats.org/officeDocument/2006/relationships/image" Target="../media/image210.jpg"/><Relationship Id="rId25" Type="http://schemas.openxmlformats.org/officeDocument/2006/relationships/image" Target="../media/image211.png"/><Relationship Id="rId26" Type="http://schemas.openxmlformats.org/officeDocument/2006/relationships/image" Target="../media/image212.png"/><Relationship Id="rId27" Type="http://schemas.openxmlformats.org/officeDocument/2006/relationships/image" Target="../media/image213.png"/><Relationship Id="rId28" Type="http://schemas.openxmlformats.org/officeDocument/2006/relationships/image" Target="../media/image214.png"/><Relationship Id="rId29" Type="http://schemas.openxmlformats.org/officeDocument/2006/relationships/image" Target="../media/image215.png"/><Relationship Id="rId30" Type="http://schemas.openxmlformats.org/officeDocument/2006/relationships/image" Target="../media/image216.jpg"/><Relationship Id="rId31" Type="http://schemas.openxmlformats.org/officeDocument/2006/relationships/image" Target="../media/image217.jpg"/><Relationship Id="rId32" Type="http://schemas.openxmlformats.org/officeDocument/2006/relationships/image" Target="../media/image218.png"/><Relationship Id="rId33" Type="http://schemas.openxmlformats.org/officeDocument/2006/relationships/image" Target="../media/image219.png"/><Relationship Id="rId34" Type="http://schemas.openxmlformats.org/officeDocument/2006/relationships/image" Target="../media/image220.png"/><Relationship Id="rId35" Type="http://schemas.openxmlformats.org/officeDocument/2006/relationships/image" Target="../media/image221.png"/><Relationship Id="rId36" Type="http://schemas.openxmlformats.org/officeDocument/2006/relationships/image" Target="../media/image222.png"/><Relationship Id="rId37" Type="http://schemas.openxmlformats.org/officeDocument/2006/relationships/image" Target="../media/image223.jpg"/><Relationship Id="rId38" Type="http://schemas.openxmlformats.org/officeDocument/2006/relationships/image" Target="../media/image224.png"/><Relationship Id="rId39" Type="http://schemas.openxmlformats.org/officeDocument/2006/relationships/image" Target="../media/image225.jpg"/><Relationship Id="rId40" Type="http://schemas.openxmlformats.org/officeDocument/2006/relationships/image" Target="../media/image226.jpg"/><Relationship Id="rId41" Type="http://schemas.openxmlformats.org/officeDocument/2006/relationships/image" Target="../media/image227.jpg"/><Relationship Id="rId42" Type="http://schemas.openxmlformats.org/officeDocument/2006/relationships/image" Target="../media/image228.jpg"/><Relationship Id="rId43" Type="http://schemas.openxmlformats.org/officeDocument/2006/relationships/image" Target="../media/image229.png"/><Relationship Id="rId44" Type="http://schemas.openxmlformats.org/officeDocument/2006/relationships/image" Target="../media/image230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970" y="2187956"/>
            <a:ext cx="9217660" cy="34575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dirty="0" sz="6600" spc="110">
                <a:solidFill>
                  <a:srgbClr val="FFFFFF"/>
                </a:solidFill>
              </a:rPr>
              <a:t>Introduction</a:t>
            </a:r>
            <a:r>
              <a:rPr dirty="0" sz="6600" spc="405">
                <a:solidFill>
                  <a:srgbClr val="FFFFFF"/>
                </a:solidFill>
              </a:rPr>
              <a:t> </a:t>
            </a:r>
            <a:r>
              <a:rPr dirty="0" sz="6600" spc="40">
                <a:solidFill>
                  <a:srgbClr val="FFFFFF"/>
                </a:solidFill>
              </a:rPr>
              <a:t>to </a:t>
            </a:r>
            <a:r>
              <a:rPr dirty="0" sz="6600" spc="100">
                <a:solidFill>
                  <a:srgbClr val="FFFFFF"/>
                </a:solidFill>
              </a:rPr>
              <a:t>Container</a:t>
            </a:r>
            <a:r>
              <a:rPr dirty="0" sz="6600" spc="415">
                <a:solidFill>
                  <a:srgbClr val="FFFFFF"/>
                </a:solidFill>
              </a:rPr>
              <a:t> </a:t>
            </a:r>
            <a:r>
              <a:rPr dirty="0" sz="6600" spc="100">
                <a:solidFill>
                  <a:srgbClr val="FFFFFF"/>
                </a:solidFill>
              </a:rPr>
              <a:t>Services</a:t>
            </a:r>
            <a:r>
              <a:rPr dirty="0" sz="6600" spc="275">
                <a:solidFill>
                  <a:srgbClr val="FFFFFF"/>
                </a:solidFill>
              </a:rPr>
              <a:t> </a:t>
            </a:r>
            <a:r>
              <a:rPr dirty="0" sz="6600" spc="100">
                <a:solidFill>
                  <a:srgbClr val="FFFFFF"/>
                </a:solidFill>
              </a:rPr>
              <a:t>on</a:t>
            </a:r>
            <a:endParaRPr sz="6600"/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dirty="0" sz="6600" spc="105">
                <a:solidFill>
                  <a:srgbClr val="FFFFFF"/>
                </a:solidFill>
              </a:rPr>
              <a:t>Alibaba</a:t>
            </a:r>
            <a:r>
              <a:rPr dirty="0" sz="6600" spc="245">
                <a:solidFill>
                  <a:srgbClr val="FFFFFF"/>
                </a:solidFill>
              </a:rPr>
              <a:t> </a:t>
            </a:r>
            <a:r>
              <a:rPr dirty="0" sz="6600" spc="75">
                <a:solidFill>
                  <a:srgbClr val="FFFFFF"/>
                </a:solidFill>
              </a:rPr>
              <a:t>Cloud</a:t>
            </a:r>
            <a:endParaRPr sz="6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1585" cy="1130855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130435" y="-10470"/>
            <a:ext cx="6984365" cy="11329670"/>
            <a:chOff x="13130435" y="-10470"/>
            <a:chExt cx="6984365" cy="113296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222" y="4224374"/>
              <a:ext cx="1711360" cy="285980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987444" y="2820595"/>
              <a:ext cx="3117215" cy="5667375"/>
            </a:xfrm>
            <a:custGeom>
              <a:avLst/>
              <a:gdLst/>
              <a:ahLst/>
              <a:cxnLst/>
              <a:rect l="l" t="t" r="r" b="b"/>
              <a:pathLst>
                <a:path w="3117215" h="5667375">
                  <a:moveTo>
                    <a:pt x="0" y="2833682"/>
                  </a:moveTo>
                  <a:lnTo>
                    <a:pt x="403" y="2785375"/>
                  </a:lnTo>
                  <a:lnTo>
                    <a:pt x="1609" y="2737264"/>
                  </a:lnTo>
                  <a:lnTo>
                    <a:pt x="3611" y="2689355"/>
                  </a:lnTo>
                  <a:lnTo>
                    <a:pt x="6403" y="2641653"/>
                  </a:lnTo>
                  <a:lnTo>
                    <a:pt x="9979" y="2594167"/>
                  </a:lnTo>
                  <a:lnTo>
                    <a:pt x="14332" y="2546901"/>
                  </a:lnTo>
                  <a:lnTo>
                    <a:pt x="19455" y="2499862"/>
                  </a:lnTo>
                  <a:lnTo>
                    <a:pt x="25343" y="2453058"/>
                  </a:lnTo>
                  <a:lnTo>
                    <a:pt x="31988" y="2406493"/>
                  </a:lnTo>
                  <a:lnTo>
                    <a:pt x="39385" y="2360175"/>
                  </a:lnTo>
                  <a:lnTo>
                    <a:pt x="47527" y="2314109"/>
                  </a:lnTo>
                  <a:lnTo>
                    <a:pt x="56408" y="2268303"/>
                  </a:lnTo>
                  <a:lnTo>
                    <a:pt x="66021" y="2222763"/>
                  </a:lnTo>
                  <a:lnTo>
                    <a:pt x="76360" y="2177495"/>
                  </a:lnTo>
                  <a:lnTo>
                    <a:pt x="87419" y="2132505"/>
                  </a:lnTo>
                  <a:lnTo>
                    <a:pt x="99191" y="2087800"/>
                  </a:lnTo>
                  <a:lnTo>
                    <a:pt x="111669" y="2043386"/>
                  </a:lnTo>
                  <a:lnTo>
                    <a:pt x="124848" y="1999270"/>
                  </a:lnTo>
                  <a:lnTo>
                    <a:pt x="138721" y="1955457"/>
                  </a:lnTo>
                  <a:lnTo>
                    <a:pt x="153281" y="1911956"/>
                  </a:lnTo>
                  <a:lnTo>
                    <a:pt x="168522" y="1868771"/>
                  </a:lnTo>
                  <a:lnTo>
                    <a:pt x="184439" y="1825909"/>
                  </a:lnTo>
                  <a:lnTo>
                    <a:pt x="201023" y="1783377"/>
                  </a:lnTo>
                  <a:lnTo>
                    <a:pt x="218270" y="1741181"/>
                  </a:lnTo>
                  <a:lnTo>
                    <a:pt x="236172" y="1699327"/>
                  </a:lnTo>
                  <a:lnTo>
                    <a:pt x="254724" y="1657822"/>
                  </a:lnTo>
                  <a:lnTo>
                    <a:pt x="273918" y="1616672"/>
                  </a:lnTo>
                  <a:lnTo>
                    <a:pt x="293749" y="1575884"/>
                  </a:lnTo>
                  <a:lnTo>
                    <a:pt x="314210" y="1535463"/>
                  </a:lnTo>
                  <a:lnTo>
                    <a:pt x="335294" y="1495417"/>
                  </a:lnTo>
                  <a:lnTo>
                    <a:pt x="356996" y="1455752"/>
                  </a:lnTo>
                  <a:lnTo>
                    <a:pt x="379308" y="1416474"/>
                  </a:lnTo>
                  <a:lnTo>
                    <a:pt x="402225" y="1377589"/>
                  </a:lnTo>
                  <a:lnTo>
                    <a:pt x="425740" y="1339104"/>
                  </a:lnTo>
                  <a:lnTo>
                    <a:pt x="449847" y="1301026"/>
                  </a:lnTo>
                  <a:lnTo>
                    <a:pt x="474539" y="1263360"/>
                  </a:lnTo>
                  <a:lnTo>
                    <a:pt x="499810" y="1226113"/>
                  </a:lnTo>
                  <a:lnTo>
                    <a:pt x="525653" y="1189292"/>
                  </a:lnTo>
                  <a:lnTo>
                    <a:pt x="552063" y="1152903"/>
                  </a:lnTo>
                  <a:lnTo>
                    <a:pt x="579032" y="1116952"/>
                  </a:lnTo>
                  <a:lnTo>
                    <a:pt x="606555" y="1081445"/>
                  </a:lnTo>
                  <a:lnTo>
                    <a:pt x="634624" y="1046390"/>
                  </a:lnTo>
                  <a:lnTo>
                    <a:pt x="663234" y="1011792"/>
                  </a:lnTo>
                  <a:lnTo>
                    <a:pt x="692378" y="977658"/>
                  </a:lnTo>
                  <a:lnTo>
                    <a:pt x="722050" y="943994"/>
                  </a:lnTo>
                  <a:lnTo>
                    <a:pt x="752244" y="910807"/>
                  </a:lnTo>
                  <a:lnTo>
                    <a:pt x="782952" y="878103"/>
                  </a:lnTo>
                  <a:lnTo>
                    <a:pt x="814169" y="845888"/>
                  </a:lnTo>
                  <a:lnTo>
                    <a:pt x="845888" y="814169"/>
                  </a:lnTo>
                  <a:lnTo>
                    <a:pt x="878103" y="782952"/>
                  </a:lnTo>
                  <a:lnTo>
                    <a:pt x="910807" y="752244"/>
                  </a:lnTo>
                  <a:lnTo>
                    <a:pt x="943994" y="722050"/>
                  </a:lnTo>
                  <a:lnTo>
                    <a:pt x="977658" y="692378"/>
                  </a:lnTo>
                  <a:lnTo>
                    <a:pt x="1011792" y="663234"/>
                  </a:lnTo>
                  <a:lnTo>
                    <a:pt x="1046390" y="634624"/>
                  </a:lnTo>
                  <a:lnTo>
                    <a:pt x="1081446" y="606555"/>
                  </a:lnTo>
                  <a:lnTo>
                    <a:pt x="1116952" y="579032"/>
                  </a:lnTo>
                  <a:lnTo>
                    <a:pt x="1152903" y="552063"/>
                  </a:lnTo>
                  <a:lnTo>
                    <a:pt x="1189292" y="525653"/>
                  </a:lnTo>
                  <a:lnTo>
                    <a:pt x="1226114" y="499810"/>
                  </a:lnTo>
                  <a:lnTo>
                    <a:pt x="1263360" y="474539"/>
                  </a:lnTo>
                  <a:lnTo>
                    <a:pt x="1301026" y="449847"/>
                  </a:lnTo>
                  <a:lnTo>
                    <a:pt x="1339105" y="425740"/>
                  </a:lnTo>
                  <a:lnTo>
                    <a:pt x="1377589" y="402225"/>
                  </a:lnTo>
                  <a:lnTo>
                    <a:pt x="1416474" y="379308"/>
                  </a:lnTo>
                  <a:lnTo>
                    <a:pt x="1455752" y="356996"/>
                  </a:lnTo>
                  <a:lnTo>
                    <a:pt x="1495418" y="335294"/>
                  </a:lnTo>
                  <a:lnTo>
                    <a:pt x="1535464" y="314210"/>
                  </a:lnTo>
                  <a:lnTo>
                    <a:pt x="1575884" y="293749"/>
                  </a:lnTo>
                  <a:lnTo>
                    <a:pt x="1616672" y="273918"/>
                  </a:lnTo>
                  <a:lnTo>
                    <a:pt x="1657822" y="254724"/>
                  </a:lnTo>
                  <a:lnTo>
                    <a:pt x="1699327" y="236172"/>
                  </a:lnTo>
                  <a:lnTo>
                    <a:pt x="1741181" y="218270"/>
                  </a:lnTo>
                  <a:lnTo>
                    <a:pt x="1783377" y="201023"/>
                  </a:lnTo>
                  <a:lnTo>
                    <a:pt x="1825909" y="184439"/>
                  </a:lnTo>
                  <a:lnTo>
                    <a:pt x="1868771" y="168522"/>
                  </a:lnTo>
                  <a:lnTo>
                    <a:pt x="1911956" y="153281"/>
                  </a:lnTo>
                  <a:lnTo>
                    <a:pt x="1955458" y="138721"/>
                  </a:lnTo>
                  <a:lnTo>
                    <a:pt x="1999270" y="124848"/>
                  </a:lnTo>
                  <a:lnTo>
                    <a:pt x="2043386" y="111669"/>
                  </a:lnTo>
                  <a:lnTo>
                    <a:pt x="2087800" y="99191"/>
                  </a:lnTo>
                  <a:lnTo>
                    <a:pt x="2132505" y="87419"/>
                  </a:lnTo>
                  <a:lnTo>
                    <a:pt x="2177495" y="76360"/>
                  </a:lnTo>
                  <a:lnTo>
                    <a:pt x="2222763" y="66021"/>
                  </a:lnTo>
                  <a:lnTo>
                    <a:pt x="2268304" y="56408"/>
                  </a:lnTo>
                  <a:lnTo>
                    <a:pt x="2314110" y="47527"/>
                  </a:lnTo>
                  <a:lnTo>
                    <a:pt x="2360175" y="39385"/>
                  </a:lnTo>
                  <a:lnTo>
                    <a:pt x="2406493" y="31988"/>
                  </a:lnTo>
                  <a:lnTo>
                    <a:pt x="2453058" y="25343"/>
                  </a:lnTo>
                  <a:lnTo>
                    <a:pt x="2499863" y="19455"/>
                  </a:lnTo>
                  <a:lnTo>
                    <a:pt x="2546902" y="14332"/>
                  </a:lnTo>
                  <a:lnTo>
                    <a:pt x="2594167" y="9979"/>
                  </a:lnTo>
                  <a:lnTo>
                    <a:pt x="2641654" y="6403"/>
                  </a:lnTo>
                  <a:lnTo>
                    <a:pt x="2689355" y="3611"/>
                  </a:lnTo>
                  <a:lnTo>
                    <a:pt x="2737265" y="1609"/>
                  </a:lnTo>
                  <a:lnTo>
                    <a:pt x="2785376" y="403"/>
                  </a:lnTo>
                  <a:lnTo>
                    <a:pt x="2833683" y="0"/>
                  </a:lnTo>
                  <a:lnTo>
                    <a:pt x="2881989" y="403"/>
                  </a:lnTo>
                  <a:lnTo>
                    <a:pt x="2930100" y="1609"/>
                  </a:lnTo>
                  <a:lnTo>
                    <a:pt x="2978010" y="3611"/>
                  </a:lnTo>
                  <a:lnTo>
                    <a:pt x="3025711" y="6403"/>
                  </a:lnTo>
                  <a:lnTo>
                    <a:pt x="3073198" y="9979"/>
                  </a:lnTo>
                  <a:lnTo>
                    <a:pt x="3116658" y="13981"/>
                  </a:lnTo>
                </a:path>
                <a:path w="3117215" h="5667375">
                  <a:moveTo>
                    <a:pt x="3116658" y="5653383"/>
                  </a:moveTo>
                  <a:lnTo>
                    <a:pt x="3073198" y="5657385"/>
                  </a:lnTo>
                  <a:lnTo>
                    <a:pt x="3025711" y="5660961"/>
                  </a:lnTo>
                  <a:lnTo>
                    <a:pt x="2978010" y="5663753"/>
                  </a:lnTo>
                  <a:lnTo>
                    <a:pt x="2930100" y="5665755"/>
                  </a:lnTo>
                  <a:lnTo>
                    <a:pt x="2881989" y="5666961"/>
                  </a:lnTo>
                  <a:lnTo>
                    <a:pt x="2833683" y="5667365"/>
                  </a:lnTo>
                  <a:lnTo>
                    <a:pt x="2785376" y="5666961"/>
                  </a:lnTo>
                  <a:lnTo>
                    <a:pt x="2737265" y="5665755"/>
                  </a:lnTo>
                  <a:lnTo>
                    <a:pt x="2689355" y="5663753"/>
                  </a:lnTo>
                  <a:lnTo>
                    <a:pt x="2641654" y="5660961"/>
                  </a:lnTo>
                  <a:lnTo>
                    <a:pt x="2594167" y="5657385"/>
                  </a:lnTo>
                  <a:lnTo>
                    <a:pt x="2546902" y="5653033"/>
                  </a:lnTo>
                  <a:lnTo>
                    <a:pt x="2499863" y="5647909"/>
                  </a:lnTo>
                  <a:lnTo>
                    <a:pt x="2453058" y="5642022"/>
                  </a:lnTo>
                  <a:lnTo>
                    <a:pt x="2406493" y="5635376"/>
                  </a:lnTo>
                  <a:lnTo>
                    <a:pt x="2360175" y="5627979"/>
                  </a:lnTo>
                  <a:lnTo>
                    <a:pt x="2314110" y="5619837"/>
                  </a:lnTo>
                  <a:lnTo>
                    <a:pt x="2268304" y="5610956"/>
                  </a:lnTo>
                  <a:lnTo>
                    <a:pt x="2222763" y="5601343"/>
                  </a:lnTo>
                  <a:lnTo>
                    <a:pt x="2177495" y="5591004"/>
                  </a:lnTo>
                  <a:lnTo>
                    <a:pt x="2132505" y="5579946"/>
                  </a:lnTo>
                  <a:lnTo>
                    <a:pt x="2087800" y="5568174"/>
                  </a:lnTo>
                  <a:lnTo>
                    <a:pt x="2043386" y="5555695"/>
                  </a:lnTo>
                  <a:lnTo>
                    <a:pt x="1999270" y="5542517"/>
                  </a:lnTo>
                  <a:lnTo>
                    <a:pt x="1955458" y="5528644"/>
                  </a:lnTo>
                  <a:lnTo>
                    <a:pt x="1911956" y="5514083"/>
                  </a:lnTo>
                  <a:lnTo>
                    <a:pt x="1868771" y="5498842"/>
                  </a:lnTo>
                  <a:lnTo>
                    <a:pt x="1825909" y="5482926"/>
                  </a:lnTo>
                  <a:lnTo>
                    <a:pt x="1783377" y="5466341"/>
                  </a:lnTo>
                  <a:lnTo>
                    <a:pt x="1741181" y="5449094"/>
                  </a:lnTo>
                  <a:lnTo>
                    <a:pt x="1699327" y="5431192"/>
                  </a:lnTo>
                  <a:lnTo>
                    <a:pt x="1657822" y="5412641"/>
                  </a:lnTo>
                  <a:lnTo>
                    <a:pt x="1616672" y="5393446"/>
                  </a:lnTo>
                  <a:lnTo>
                    <a:pt x="1575884" y="5373616"/>
                  </a:lnTo>
                  <a:lnTo>
                    <a:pt x="1535464" y="5353155"/>
                  </a:lnTo>
                  <a:lnTo>
                    <a:pt x="1495418" y="5332070"/>
                  </a:lnTo>
                  <a:lnTo>
                    <a:pt x="1455752" y="5310369"/>
                  </a:lnTo>
                  <a:lnTo>
                    <a:pt x="1416474" y="5288056"/>
                  </a:lnTo>
                  <a:lnTo>
                    <a:pt x="1377589" y="5265139"/>
                  </a:lnTo>
                  <a:lnTo>
                    <a:pt x="1339105" y="5241624"/>
                  </a:lnTo>
                  <a:lnTo>
                    <a:pt x="1301026" y="5217517"/>
                  </a:lnTo>
                  <a:lnTo>
                    <a:pt x="1263360" y="5192825"/>
                  </a:lnTo>
                  <a:lnTo>
                    <a:pt x="1226114" y="5167555"/>
                  </a:lnTo>
                  <a:lnTo>
                    <a:pt x="1189292" y="5141711"/>
                  </a:lnTo>
                  <a:lnTo>
                    <a:pt x="1152903" y="5115302"/>
                  </a:lnTo>
                  <a:lnTo>
                    <a:pt x="1116952" y="5088332"/>
                  </a:lnTo>
                  <a:lnTo>
                    <a:pt x="1081446" y="5060810"/>
                  </a:lnTo>
                  <a:lnTo>
                    <a:pt x="1046390" y="5032740"/>
                  </a:lnTo>
                  <a:lnTo>
                    <a:pt x="1011792" y="5004130"/>
                  </a:lnTo>
                  <a:lnTo>
                    <a:pt x="977658" y="4974986"/>
                  </a:lnTo>
                  <a:lnTo>
                    <a:pt x="943994" y="4945314"/>
                  </a:lnTo>
                  <a:lnTo>
                    <a:pt x="910807" y="4915121"/>
                  </a:lnTo>
                  <a:lnTo>
                    <a:pt x="878103" y="4884412"/>
                  </a:lnTo>
                  <a:lnTo>
                    <a:pt x="845888" y="4853195"/>
                  </a:lnTo>
                  <a:lnTo>
                    <a:pt x="814169" y="4821476"/>
                  </a:lnTo>
                  <a:lnTo>
                    <a:pt x="782952" y="4789262"/>
                  </a:lnTo>
                  <a:lnTo>
                    <a:pt x="752244" y="4756557"/>
                  </a:lnTo>
                  <a:lnTo>
                    <a:pt x="722050" y="4723370"/>
                  </a:lnTo>
                  <a:lnTo>
                    <a:pt x="692378" y="4689706"/>
                  </a:lnTo>
                  <a:lnTo>
                    <a:pt x="663234" y="4655572"/>
                  </a:lnTo>
                  <a:lnTo>
                    <a:pt x="634624" y="4620974"/>
                  </a:lnTo>
                  <a:lnTo>
                    <a:pt x="606555" y="4585919"/>
                  </a:lnTo>
                  <a:lnTo>
                    <a:pt x="579032" y="4550412"/>
                  </a:lnTo>
                  <a:lnTo>
                    <a:pt x="552063" y="4514461"/>
                  </a:lnTo>
                  <a:lnTo>
                    <a:pt x="525653" y="4478072"/>
                  </a:lnTo>
                  <a:lnTo>
                    <a:pt x="499810" y="4441251"/>
                  </a:lnTo>
                  <a:lnTo>
                    <a:pt x="474539" y="4404004"/>
                  </a:lnTo>
                  <a:lnTo>
                    <a:pt x="449847" y="4366338"/>
                  </a:lnTo>
                  <a:lnTo>
                    <a:pt x="425740" y="4328260"/>
                  </a:lnTo>
                  <a:lnTo>
                    <a:pt x="402225" y="4289775"/>
                  </a:lnTo>
                  <a:lnTo>
                    <a:pt x="379308" y="4250890"/>
                  </a:lnTo>
                  <a:lnTo>
                    <a:pt x="356996" y="4211612"/>
                  </a:lnTo>
                  <a:lnTo>
                    <a:pt x="335294" y="4171947"/>
                  </a:lnTo>
                  <a:lnTo>
                    <a:pt x="314210" y="4131901"/>
                  </a:lnTo>
                  <a:lnTo>
                    <a:pt x="293749" y="4091480"/>
                  </a:lnTo>
                  <a:lnTo>
                    <a:pt x="273918" y="4050692"/>
                  </a:lnTo>
                  <a:lnTo>
                    <a:pt x="254724" y="4009542"/>
                  </a:lnTo>
                  <a:lnTo>
                    <a:pt x="236172" y="3968037"/>
                  </a:lnTo>
                  <a:lnTo>
                    <a:pt x="218270" y="3926183"/>
                  </a:lnTo>
                  <a:lnTo>
                    <a:pt x="201023" y="3883987"/>
                  </a:lnTo>
                  <a:lnTo>
                    <a:pt x="184439" y="3841455"/>
                  </a:lnTo>
                  <a:lnTo>
                    <a:pt x="168522" y="3798593"/>
                  </a:lnTo>
                  <a:lnTo>
                    <a:pt x="153281" y="3755408"/>
                  </a:lnTo>
                  <a:lnTo>
                    <a:pt x="138721" y="3711907"/>
                  </a:lnTo>
                  <a:lnTo>
                    <a:pt x="124848" y="3668094"/>
                  </a:lnTo>
                  <a:lnTo>
                    <a:pt x="111669" y="3623978"/>
                  </a:lnTo>
                  <a:lnTo>
                    <a:pt x="99191" y="3579564"/>
                  </a:lnTo>
                  <a:lnTo>
                    <a:pt x="87419" y="3534859"/>
                  </a:lnTo>
                  <a:lnTo>
                    <a:pt x="76360" y="3489869"/>
                  </a:lnTo>
                  <a:lnTo>
                    <a:pt x="66021" y="3444601"/>
                  </a:lnTo>
                  <a:lnTo>
                    <a:pt x="56408" y="3399061"/>
                  </a:lnTo>
                  <a:lnTo>
                    <a:pt x="47527" y="3353254"/>
                  </a:lnTo>
                  <a:lnTo>
                    <a:pt x="39385" y="3307189"/>
                  </a:lnTo>
                  <a:lnTo>
                    <a:pt x="31988" y="3260871"/>
                  </a:lnTo>
                  <a:lnTo>
                    <a:pt x="25343" y="3214306"/>
                  </a:lnTo>
                  <a:lnTo>
                    <a:pt x="19455" y="3167501"/>
                  </a:lnTo>
                  <a:lnTo>
                    <a:pt x="14332" y="3120463"/>
                  </a:lnTo>
                  <a:lnTo>
                    <a:pt x="9979" y="3073197"/>
                  </a:lnTo>
                  <a:lnTo>
                    <a:pt x="6403" y="3025710"/>
                  </a:lnTo>
                  <a:lnTo>
                    <a:pt x="3611" y="2978009"/>
                  </a:lnTo>
                  <a:lnTo>
                    <a:pt x="1609" y="2930099"/>
                  </a:lnTo>
                  <a:lnTo>
                    <a:pt x="403" y="2881988"/>
                  </a:lnTo>
                  <a:lnTo>
                    <a:pt x="0" y="2833682"/>
                  </a:lnTo>
                </a:path>
              </a:pathLst>
            </a:custGeom>
            <a:ln w="20941">
              <a:solidFill>
                <a:srgbClr val="FF6B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194610" y="1027769"/>
              <a:ext cx="4909820" cy="9253220"/>
            </a:xfrm>
            <a:custGeom>
              <a:avLst/>
              <a:gdLst/>
              <a:ahLst/>
              <a:cxnLst/>
              <a:rect l="l" t="t" r="r" b="b"/>
              <a:pathLst>
                <a:path w="4909819" h="9253220">
                  <a:moveTo>
                    <a:pt x="0" y="4626507"/>
                  </a:moveTo>
                  <a:lnTo>
                    <a:pt x="248" y="4578050"/>
                  </a:lnTo>
                  <a:lnTo>
                    <a:pt x="992" y="4529712"/>
                  </a:lnTo>
                  <a:lnTo>
                    <a:pt x="2229" y="4481494"/>
                  </a:lnTo>
                  <a:lnTo>
                    <a:pt x="3956" y="4433401"/>
                  </a:lnTo>
                  <a:lnTo>
                    <a:pt x="6172" y="4385433"/>
                  </a:lnTo>
                  <a:lnTo>
                    <a:pt x="8874" y="4337594"/>
                  </a:lnTo>
                  <a:lnTo>
                    <a:pt x="12059" y="4289885"/>
                  </a:lnTo>
                  <a:lnTo>
                    <a:pt x="15724" y="4242310"/>
                  </a:lnTo>
                  <a:lnTo>
                    <a:pt x="19869" y="4194870"/>
                  </a:lnTo>
                  <a:lnTo>
                    <a:pt x="24489" y="4147568"/>
                  </a:lnTo>
                  <a:lnTo>
                    <a:pt x="29583" y="4100407"/>
                  </a:lnTo>
                  <a:lnTo>
                    <a:pt x="35149" y="4053388"/>
                  </a:lnTo>
                  <a:lnTo>
                    <a:pt x="41183" y="4006515"/>
                  </a:lnTo>
                  <a:lnTo>
                    <a:pt x="47684" y="3959790"/>
                  </a:lnTo>
                  <a:lnTo>
                    <a:pt x="54648" y="3913214"/>
                  </a:lnTo>
                  <a:lnTo>
                    <a:pt x="62075" y="3866791"/>
                  </a:lnTo>
                  <a:lnTo>
                    <a:pt x="69960" y="3820523"/>
                  </a:lnTo>
                  <a:lnTo>
                    <a:pt x="78303" y="3774412"/>
                  </a:lnTo>
                  <a:lnTo>
                    <a:pt x="87099" y="3728461"/>
                  </a:lnTo>
                  <a:lnTo>
                    <a:pt x="96348" y="3682672"/>
                  </a:lnTo>
                  <a:lnTo>
                    <a:pt x="106046" y="3637048"/>
                  </a:lnTo>
                  <a:lnTo>
                    <a:pt x="116192" y="3591591"/>
                  </a:lnTo>
                  <a:lnTo>
                    <a:pt x="126782" y="3546303"/>
                  </a:lnTo>
                  <a:lnTo>
                    <a:pt x="137814" y="3501187"/>
                  </a:lnTo>
                  <a:lnTo>
                    <a:pt x="149286" y="3456245"/>
                  </a:lnTo>
                  <a:lnTo>
                    <a:pt x="161196" y="3411480"/>
                  </a:lnTo>
                  <a:lnTo>
                    <a:pt x="173541" y="3366894"/>
                  </a:lnTo>
                  <a:lnTo>
                    <a:pt x="186318" y="3322489"/>
                  </a:lnTo>
                  <a:lnTo>
                    <a:pt x="199526" y="3278269"/>
                  </a:lnTo>
                  <a:lnTo>
                    <a:pt x="213161" y="3234234"/>
                  </a:lnTo>
                  <a:lnTo>
                    <a:pt x="227222" y="3190389"/>
                  </a:lnTo>
                  <a:lnTo>
                    <a:pt x="241706" y="3146734"/>
                  </a:lnTo>
                  <a:lnTo>
                    <a:pt x="256610" y="3103273"/>
                  </a:lnTo>
                  <a:lnTo>
                    <a:pt x="271933" y="3060008"/>
                  </a:lnTo>
                  <a:lnTo>
                    <a:pt x="287671" y="3016941"/>
                  </a:lnTo>
                  <a:lnTo>
                    <a:pt x="303823" y="2974076"/>
                  </a:lnTo>
                  <a:lnTo>
                    <a:pt x="320385" y="2931413"/>
                  </a:lnTo>
                  <a:lnTo>
                    <a:pt x="337356" y="2888956"/>
                  </a:lnTo>
                  <a:lnTo>
                    <a:pt x="354733" y="2846707"/>
                  </a:lnTo>
                  <a:lnTo>
                    <a:pt x="372514" y="2804669"/>
                  </a:lnTo>
                  <a:lnTo>
                    <a:pt x="390696" y="2762843"/>
                  </a:lnTo>
                  <a:lnTo>
                    <a:pt x="409277" y="2721233"/>
                  </a:lnTo>
                  <a:lnTo>
                    <a:pt x="428254" y="2679840"/>
                  </a:lnTo>
                  <a:lnTo>
                    <a:pt x="447625" y="2638668"/>
                  </a:lnTo>
                  <a:lnTo>
                    <a:pt x="467388" y="2597718"/>
                  </a:lnTo>
                  <a:lnTo>
                    <a:pt x="487540" y="2556993"/>
                  </a:lnTo>
                  <a:lnTo>
                    <a:pt x="508079" y="2516495"/>
                  </a:lnTo>
                  <a:lnTo>
                    <a:pt x="529002" y="2476227"/>
                  </a:lnTo>
                  <a:lnTo>
                    <a:pt x="550307" y="2436192"/>
                  </a:lnTo>
                  <a:lnTo>
                    <a:pt x="571991" y="2396391"/>
                  </a:lnTo>
                  <a:lnTo>
                    <a:pt x="594053" y="2356827"/>
                  </a:lnTo>
                  <a:lnTo>
                    <a:pt x="616489" y="2317502"/>
                  </a:lnTo>
                  <a:lnTo>
                    <a:pt x="639297" y="2278420"/>
                  </a:lnTo>
                  <a:lnTo>
                    <a:pt x="662476" y="2239581"/>
                  </a:lnTo>
                  <a:lnTo>
                    <a:pt x="686022" y="2200989"/>
                  </a:lnTo>
                  <a:lnTo>
                    <a:pt x="709932" y="2162647"/>
                  </a:lnTo>
                  <a:lnTo>
                    <a:pt x="734206" y="2124556"/>
                  </a:lnTo>
                  <a:lnTo>
                    <a:pt x="758839" y="2086718"/>
                  </a:lnTo>
                  <a:lnTo>
                    <a:pt x="783831" y="2049138"/>
                  </a:lnTo>
                  <a:lnTo>
                    <a:pt x="809178" y="2011815"/>
                  </a:lnTo>
                  <a:lnTo>
                    <a:pt x="834877" y="1974755"/>
                  </a:lnTo>
                  <a:lnTo>
                    <a:pt x="860928" y="1937957"/>
                  </a:lnTo>
                  <a:lnTo>
                    <a:pt x="887326" y="1901426"/>
                  </a:lnTo>
                  <a:lnTo>
                    <a:pt x="914070" y="1865163"/>
                  </a:lnTo>
                  <a:lnTo>
                    <a:pt x="941157" y="1829171"/>
                  </a:lnTo>
                  <a:lnTo>
                    <a:pt x="968585" y="1793452"/>
                  </a:lnTo>
                  <a:lnTo>
                    <a:pt x="996352" y="1758009"/>
                  </a:lnTo>
                  <a:lnTo>
                    <a:pt x="1024455" y="1722844"/>
                  </a:lnTo>
                  <a:lnTo>
                    <a:pt x="1052891" y="1687959"/>
                  </a:lnTo>
                  <a:lnTo>
                    <a:pt x="1081659" y="1653358"/>
                  </a:lnTo>
                  <a:lnTo>
                    <a:pt x="1110755" y="1619041"/>
                  </a:lnTo>
                  <a:lnTo>
                    <a:pt x="1140178" y="1585013"/>
                  </a:lnTo>
                  <a:lnTo>
                    <a:pt x="1169924" y="1551274"/>
                  </a:lnTo>
                  <a:lnTo>
                    <a:pt x="1199992" y="1517828"/>
                  </a:lnTo>
                  <a:lnTo>
                    <a:pt x="1230380" y="1484678"/>
                  </a:lnTo>
                  <a:lnTo>
                    <a:pt x="1261084" y="1451824"/>
                  </a:lnTo>
                  <a:lnTo>
                    <a:pt x="1292102" y="1419270"/>
                  </a:lnTo>
                  <a:lnTo>
                    <a:pt x="1323432" y="1387019"/>
                  </a:lnTo>
                  <a:lnTo>
                    <a:pt x="1355072" y="1355072"/>
                  </a:lnTo>
                  <a:lnTo>
                    <a:pt x="1387019" y="1323432"/>
                  </a:lnTo>
                  <a:lnTo>
                    <a:pt x="1419270" y="1292102"/>
                  </a:lnTo>
                  <a:lnTo>
                    <a:pt x="1451824" y="1261084"/>
                  </a:lnTo>
                  <a:lnTo>
                    <a:pt x="1484678" y="1230380"/>
                  </a:lnTo>
                  <a:lnTo>
                    <a:pt x="1517828" y="1199992"/>
                  </a:lnTo>
                  <a:lnTo>
                    <a:pt x="1551274" y="1169924"/>
                  </a:lnTo>
                  <a:lnTo>
                    <a:pt x="1585013" y="1140178"/>
                  </a:lnTo>
                  <a:lnTo>
                    <a:pt x="1619041" y="1110755"/>
                  </a:lnTo>
                  <a:lnTo>
                    <a:pt x="1653358" y="1081659"/>
                  </a:lnTo>
                  <a:lnTo>
                    <a:pt x="1687959" y="1052891"/>
                  </a:lnTo>
                  <a:lnTo>
                    <a:pt x="1722844" y="1024455"/>
                  </a:lnTo>
                  <a:lnTo>
                    <a:pt x="1758009" y="996352"/>
                  </a:lnTo>
                  <a:lnTo>
                    <a:pt x="1793452" y="968585"/>
                  </a:lnTo>
                  <a:lnTo>
                    <a:pt x="1829171" y="941157"/>
                  </a:lnTo>
                  <a:lnTo>
                    <a:pt x="1865163" y="914070"/>
                  </a:lnTo>
                  <a:lnTo>
                    <a:pt x="1901426" y="887326"/>
                  </a:lnTo>
                  <a:lnTo>
                    <a:pt x="1937957" y="860928"/>
                  </a:lnTo>
                  <a:lnTo>
                    <a:pt x="1974755" y="834877"/>
                  </a:lnTo>
                  <a:lnTo>
                    <a:pt x="2011815" y="809178"/>
                  </a:lnTo>
                  <a:lnTo>
                    <a:pt x="2049138" y="783831"/>
                  </a:lnTo>
                  <a:lnTo>
                    <a:pt x="2086718" y="758839"/>
                  </a:lnTo>
                  <a:lnTo>
                    <a:pt x="2124556" y="734206"/>
                  </a:lnTo>
                  <a:lnTo>
                    <a:pt x="2162648" y="709932"/>
                  </a:lnTo>
                  <a:lnTo>
                    <a:pt x="2200990" y="686022"/>
                  </a:lnTo>
                  <a:lnTo>
                    <a:pt x="2239582" y="662476"/>
                  </a:lnTo>
                  <a:lnTo>
                    <a:pt x="2278420" y="639297"/>
                  </a:lnTo>
                  <a:lnTo>
                    <a:pt x="2317502" y="616489"/>
                  </a:lnTo>
                  <a:lnTo>
                    <a:pt x="2356828" y="594053"/>
                  </a:lnTo>
                  <a:lnTo>
                    <a:pt x="2396392" y="571991"/>
                  </a:lnTo>
                  <a:lnTo>
                    <a:pt x="2436192" y="550307"/>
                  </a:lnTo>
                  <a:lnTo>
                    <a:pt x="2476228" y="529002"/>
                  </a:lnTo>
                  <a:lnTo>
                    <a:pt x="2516496" y="508079"/>
                  </a:lnTo>
                  <a:lnTo>
                    <a:pt x="2556994" y="487540"/>
                  </a:lnTo>
                  <a:lnTo>
                    <a:pt x="2597718" y="467388"/>
                  </a:lnTo>
                  <a:lnTo>
                    <a:pt x="2638668" y="447625"/>
                  </a:lnTo>
                  <a:lnTo>
                    <a:pt x="2679840" y="428254"/>
                  </a:lnTo>
                  <a:lnTo>
                    <a:pt x="2721234" y="409277"/>
                  </a:lnTo>
                  <a:lnTo>
                    <a:pt x="2762844" y="390696"/>
                  </a:lnTo>
                  <a:lnTo>
                    <a:pt x="2804670" y="372514"/>
                  </a:lnTo>
                  <a:lnTo>
                    <a:pt x="2846708" y="354733"/>
                  </a:lnTo>
                  <a:lnTo>
                    <a:pt x="2888956" y="337356"/>
                  </a:lnTo>
                  <a:lnTo>
                    <a:pt x="2931414" y="320385"/>
                  </a:lnTo>
                  <a:lnTo>
                    <a:pt x="2974076" y="303823"/>
                  </a:lnTo>
                  <a:lnTo>
                    <a:pt x="3016942" y="287671"/>
                  </a:lnTo>
                  <a:lnTo>
                    <a:pt x="3060008" y="271933"/>
                  </a:lnTo>
                  <a:lnTo>
                    <a:pt x="3103274" y="256610"/>
                  </a:lnTo>
                  <a:lnTo>
                    <a:pt x="3146735" y="241706"/>
                  </a:lnTo>
                  <a:lnTo>
                    <a:pt x="3190390" y="227222"/>
                  </a:lnTo>
                  <a:lnTo>
                    <a:pt x="3234235" y="213161"/>
                  </a:lnTo>
                  <a:lnTo>
                    <a:pt x="3278270" y="199526"/>
                  </a:lnTo>
                  <a:lnTo>
                    <a:pt x="3322490" y="186318"/>
                  </a:lnTo>
                  <a:lnTo>
                    <a:pt x="3366895" y="173541"/>
                  </a:lnTo>
                  <a:lnTo>
                    <a:pt x="3411481" y="161196"/>
                  </a:lnTo>
                  <a:lnTo>
                    <a:pt x="3456246" y="149286"/>
                  </a:lnTo>
                  <a:lnTo>
                    <a:pt x="3501188" y="137814"/>
                  </a:lnTo>
                  <a:lnTo>
                    <a:pt x="3546304" y="126782"/>
                  </a:lnTo>
                  <a:lnTo>
                    <a:pt x="3591592" y="116192"/>
                  </a:lnTo>
                  <a:lnTo>
                    <a:pt x="3637049" y="106046"/>
                  </a:lnTo>
                  <a:lnTo>
                    <a:pt x="3682673" y="96348"/>
                  </a:lnTo>
                  <a:lnTo>
                    <a:pt x="3728462" y="87099"/>
                  </a:lnTo>
                  <a:lnTo>
                    <a:pt x="3774413" y="78303"/>
                  </a:lnTo>
                  <a:lnTo>
                    <a:pt x="3820524" y="69960"/>
                  </a:lnTo>
                  <a:lnTo>
                    <a:pt x="3866792" y="62075"/>
                  </a:lnTo>
                  <a:lnTo>
                    <a:pt x="3913215" y="54648"/>
                  </a:lnTo>
                  <a:lnTo>
                    <a:pt x="3959791" y="47684"/>
                  </a:lnTo>
                  <a:lnTo>
                    <a:pt x="4006516" y="41183"/>
                  </a:lnTo>
                  <a:lnTo>
                    <a:pt x="4053389" y="35149"/>
                  </a:lnTo>
                  <a:lnTo>
                    <a:pt x="4100408" y="29583"/>
                  </a:lnTo>
                  <a:lnTo>
                    <a:pt x="4147569" y="24489"/>
                  </a:lnTo>
                  <a:lnTo>
                    <a:pt x="4194871" y="19869"/>
                  </a:lnTo>
                  <a:lnTo>
                    <a:pt x="4242311" y="15724"/>
                  </a:lnTo>
                  <a:lnTo>
                    <a:pt x="4289886" y="12059"/>
                  </a:lnTo>
                  <a:lnTo>
                    <a:pt x="4337595" y="8874"/>
                  </a:lnTo>
                  <a:lnTo>
                    <a:pt x="4385434" y="6172"/>
                  </a:lnTo>
                  <a:lnTo>
                    <a:pt x="4433402" y="3956"/>
                  </a:lnTo>
                  <a:lnTo>
                    <a:pt x="4481495" y="2229"/>
                  </a:lnTo>
                  <a:lnTo>
                    <a:pt x="4529713" y="992"/>
                  </a:lnTo>
                  <a:lnTo>
                    <a:pt x="4578051" y="248"/>
                  </a:lnTo>
                  <a:lnTo>
                    <a:pt x="4626508" y="0"/>
                  </a:lnTo>
                  <a:lnTo>
                    <a:pt x="4674965" y="248"/>
                  </a:lnTo>
                  <a:lnTo>
                    <a:pt x="4723303" y="992"/>
                  </a:lnTo>
                  <a:lnTo>
                    <a:pt x="4771520" y="2229"/>
                  </a:lnTo>
                  <a:lnTo>
                    <a:pt x="4819614" y="3956"/>
                  </a:lnTo>
                  <a:lnTo>
                    <a:pt x="4867582" y="6172"/>
                  </a:lnTo>
                  <a:lnTo>
                    <a:pt x="4909483" y="8538"/>
                  </a:lnTo>
                </a:path>
                <a:path w="4909819" h="9253220">
                  <a:moveTo>
                    <a:pt x="4909483" y="9244476"/>
                  </a:moveTo>
                  <a:lnTo>
                    <a:pt x="4867582" y="9246842"/>
                  </a:lnTo>
                  <a:lnTo>
                    <a:pt x="4819614" y="9249058"/>
                  </a:lnTo>
                  <a:lnTo>
                    <a:pt x="4771520" y="9250786"/>
                  </a:lnTo>
                  <a:lnTo>
                    <a:pt x="4723303" y="9252023"/>
                  </a:lnTo>
                  <a:lnTo>
                    <a:pt x="4674965" y="9252767"/>
                  </a:lnTo>
                  <a:lnTo>
                    <a:pt x="4626508" y="9253015"/>
                  </a:lnTo>
                  <a:lnTo>
                    <a:pt x="4578051" y="9252767"/>
                  </a:lnTo>
                  <a:lnTo>
                    <a:pt x="4529713" y="9252023"/>
                  </a:lnTo>
                  <a:lnTo>
                    <a:pt x="4481495" y="9250786"/>
                  </a:lnTo>
                  <a:lnTo>
                    <a:pt x="4433402" y="9249058"/>
                  </a:lnTo>
                  <a:lnTo>
                    <a:pt x="4385434" y="9246842"/>
                  </a:lnTo>
                  <a:lnTo>
                    <a:pt x="4337595" y="9244141"/>
                  </a:lnTo>
                  <a:lnTo>
                    <a:pt x="4289886" y="9240956"/>
                  </a:lnTo>
                  <a:lnTo>
                    <a:pt x="4242311" y="9237290"/>
                  </a:lnTo>
                  <a:lnTo>
                    <a:pt x="4194871" y="9233146"/>
                  </a:lnTo>
                  <a:lnTo>
                    <a:pt x="4147569" y="9228525"/>
                  </a:lnTo>
                  <a:lnTo>
                    <a:pt x="4100408" y="9223431"/>
                  </a:lnTo>
                  <a:lnTo>
                    <a:pt x="4053389" y="9217866"/>
                  </a:lnTo>
                  <a:lnTo>
                    <a:pt x="4006516" y="9211832"/>
                  </a:lnTo>
                  <a:lnTo>
                    <a:pt x="3959791" y="9205331"/>
                  </a:lnTo>
                  <a:lnTo>
                    <a:pt x="3913215" y="9198366"/>
                  </a:lnTo>
                  <a:lnTo>
                    <a:pt x="3866792" y="9190940"/>
                  </a:lnTo>
                  <a:lnTo>
                    <a:pt x="3820524" y="9183054"/>
                  </a:lnTo>
                  <a:lnTo>
                    <a:pt x="3774413" y="9174712"/>
                  </a:lnTo>
                  <a:lnTo>
                    <a:pt x="3728462" y="9165915"/>
                  </a:lnTo>
                  <a:lnTo>
                    <a:pt x="3682673" y="9156666"/>
                  </a:lnTo>
                  <a:lnTo>
                    <a:pt x="3637049" y="9146968"/>
                  </a:lnTo>
                  <a:lnTo>
                    <a:pt x="3591592" y="9136823"/>
                  </a:lnTo>
                  <a:lnTo>
                    <a:pt x="3546304" y="9126233"/>
                  </a:lnTo>
                  <a:lnTo>
                    <a:pt x="3501188" y="9115200"/>
                  </a:lnTo>
                  <a:lnTo>
                    <a:pt x="3456246" y="9103728"/>
                  </a:lnTo>
                  <a:lnTo>
                    <a:pt x="3411481" y="9091818"/>
                  </a:lnTo>
                  <a:lnTo>
                    <a:pt x="3366895" y="9079474"/>
                  </a:lnTo>
                  <a:lnTo>
                    <a:pt x="3322490" y="9066696"/>
                  </a:lnTo>
                  <a:lnTo>
                    <a:pt x="3278270" y="9053489"/>
                  </a:lnTo>
                  <a:lnTo>
                    <a:pt x="3234235" y="9039853"/>
                  </a:lnTo>
                  <a:lnTo>
                    <a:pt x="3190390" y="9025792"/>
                  </a:lnTo>
                  <a:lnTo>
                    <a:pt x="3146735" y="9011308"/>
                  </a:lnTo>
                  <a:lnTo>
                    <a:pt x="3103274" y="8996404"/>
                  </a:lnTo>
                  <a:lnTo>
                    <a:pt x="3060008" y="8981082"/>
                  </a:lnTo>
                  <a:lnTo>
                    <a:pt x="3016942" y="8965343"/>
                  </a:lnTo>
                  <a:lnTo>
                    <a:pt x="2974076" y="8949192"/>
                  </a:lnTo>
                  <a:lnTo>
                    <a:pt x="2931414" y="8932629"/>
                  </a:lnTo>
                  <a:lnTo>
                    <a:pt x="2888956" y="8915658"/>
                  </a:lnTo>
                  <a:lnTo>
                    <a:pt x="2846708" y="8898281"/>
                  </a:lnTo>
                  <a:lnTo>
                    <a:pt x="2804670" y="8880500"/>
                  </a:lnTo>
                  <a:lnTo>
                    <a:pt x="2762844" y="8862319"/>
                  </a:lnTo>
                  <a:lnTo>
                    <a:pt x="2721234" y="8843738"/>
                  </a:lnTo>
                  <a:lnTo>
                    <a:pt x="2679840" y="8824761"/>
                  </a:lnTo>
                  <a:lnTo>
                    <a:pt x="2638668" y="8805389"/>
                  </a:lnTo>
                  <a:lnTo>
                    <a:pt x="2597718" y="8785627"/>
                  </a:lnTo>
                  <a:lnTo>
                    <a:pt x="2556994" y="8765475"/>
                  </a:lnTo>
                  <a:lnTo>
                    <a:pt x="2516496" y="8744936"/>
                  </a:lnTo>
                  <a:lnTo>
                    <a:pt x="2476228" y="8724013"/>
                  </a:lnTo>
                  <a:lnTo>
                    <a:pt x="2436192" y="8702708"/>
                  </a:lnTo>
                  <a:lnTo>
                    <a:pt x="2396392" y="8681023"/>
                  </a:lnTo>
                  <a:lnTo>
                    <a:pt x="2356828" y="8658962"/>
                  </a:lnTo>
                  <a:lnTo>
                    <a:pt x="2317502" y="8636526"/>
                  </a:lnTo>
                  <a:lnTo>
                    <a:pt x="2278420" y="8613717"/>
                  </a:lnTo>
                  <a:lnTo>
                    <a:pt x="2239582" y="8590539"/>
                  </a:lnTo>
                  <a:lnTo>
                    <a:pt x="2200990" y="8566993"/>
                  </a:lnTo>
                  <a:lnTo>
                    <a:pt x="2162648" y="8543082"/>
                  </a:lnTo>
                  <a:lnTo>
                    <a:pt x="2124556" y="8518809"/>
                  </a:lnTo>
                  <a:lnTo>
                    <a:pt x="2086718" y="8494175"/>
                  </a:lnTo>
                  <a:lnTo>
                    <a:pt x="2049138" y="8469184"/>
                  </a:lnTo>
                  <a:lnTo>
                    <a:pt x="2011815" y="8443837"/>
                  </a:lnTo>
                  <a:lnTo>
                    <a:pt x="1974755" y="8418137"/>
                  </a:lnTo>
                  <a:lnTo>
                    <a:pt x="1937957" y="8392087"/>
                  </a:lnTo>
                  <a:lnTo>
                    <a:pt x="1901426" y="8365689"/>
                  </a:lnTo>
                  <a:lnTo>
                    <a:pt x="1865163" y="8338945"/>
                  </a:lnTo>
                  <a:lnTo>
                    <a:pt x="1829171" y="8311857"/>
                  </a:lnTo>
                  <a:lnTo>
                    <a:pt x="1793452" y="8284429"/>
                  </a:lnTo>
                  <a:lnTo>
                    <a:pt x="1758009" y="8256662"/>
                  </a:lnTo>
                  <a:lnTo>
                    <a:pt x="1722844" y="8228560"/>
                  </a:lnTo>
                  <a:lnTo>
                    <a:pt x="1687959" y="8200123"/>
                  </a:lnTo>
                  <a:lnTo>
                    <a:pt x="1653358" y="8171356"/>
                  </a:lnTo>
                  <a:lnTo>
                    <a:pt x="1619041" y="8142260"/>
                  </a:lnTo>
                  <a:lnTo>
                    <a:pt x="1585013" y="8112837"/>
                  </a:lnTo>
                  <a:lnTo>
                    <a:pt x="1551274" y="8083090"/>
                  </a:lnTo>
                  <a:lnTo>
                    <a:pt x="1517828" y="8053022"/>
                  </a:lnTo>
                  <a:lnTo>
                    <a:pt x="1484678" y="8022635"/>
                  </a:lnTo>
                  <a:lnTo>
                    <a:pt x="1451824" y="7991931"/>
                  </a:lnTo>
                  <a:lnTo>
                    <a:pt x="1419270" y="7960912"/>
                  </a:lnTo>
                  <a:lnTo>
                    <a:pt x="1387019" y="7929582"/>
                  </a:lnTo>
                  <a:lnTo>
                    <a:pt x="1355072" y="7897942"/>
                  </a:lnTo>
                  <a:lnTo>
                    <a:pt x="1323432" y="7865995"/>
                  </a:lnTo>
                  <a:lnTo>
                    <a:pt x="1292102" y="7833744"/>
                  </a:lnTo>
                  <a:lnTo>
                    <a:pt x="1261084" y="7801190"/>
                  </a:lnTo>
                  <a:lnTo>
                    <a:pt x="1230380" y="7768337"/>
                  </a:lnTo>
                  <a:lnTo>
                    <a:pt x="1199992" y="7735186"/>
                  </a:lnTo>
                  <a:lnTo>
                    <a:pt x="1169924" y="7701740"/>
                  </a:lnTo>
                  <a:lnTo>
                    <a:pt x="1140178" y="7668002"/>
                  </a:lnTo>
                  <a:lnTo>
                    <a:pt x="1110755" y="7633973"/>
                  </a:lnTo>
                  <a:lnTo>
                    <a:pt x="1081659" y="7599657"/>
                  </a:lnTo>
                  <a:lnTo>
                    <a:pt x="1052891" y="7565055"/>
                  </a:lnTo>
                  <a:lnTo>
                    <a:pt x="1024455" y="7530170"/>
                  </a:lnTo>
                  <a:lnTo>
                    <a:pt x="996352" y="7495005"/>
                  </a:lnTo>
                  <a:lnTo>
                    <a:pt x="968585" y="7459562"/>
                  </a:lnTo>
                  <a:lnTo>
                    <a:pt x="941157" y="7423843"/>
                  </a:lnTo>
                  <a:lnTo>
                    <a:pt x="914070" y="7387851"/>
                  </a:lnTo>
                  <a:lnTo>
                    <a:pt x="887326" y="7351588"/>
                  </a:lnTo>
                  <a:lnTo>
                    <a:pt x="860928" y="7315057"/>
                  </a:lnTo>
                  <a:lnTo>
                    <a:pt x="834877" y="7278260"/>
                  </a:lnTo>
                  <a:lnTo>
                    <a:pt x="809178" y="7241199"/>
                  </a:lnTo>
                  <a:lnTo>
                    <a:pt x="783831" y="7203877"/>
                  </a:lnTo>
                  <a:lnTo>
                    <a:pt x="758839" y="7166296"/>
                  </a:lnTo>
                  <a:lnTo>
                    <a:pt x="734206" y="7128459"/>
                  </a:lnTo>
                  <a:lnTo>
                    <a:pt x="709932" y="7090368"/>
                  </a:lnTo>
                  <a:lnTo>
                    <a:pt x="686022" y="7052025"/>
                  </a:lnTo>
                  <a:lnTo>
                    <a:pt x="662476" y="7013433"/>
                  </a:lnTo>
                  <a:lnTo>
                    <a:pt x="639297" y="6974595"/>
                  </a:lnTo>
                  <a:lnTo>
                    <a:pt x="616489" y="6935512"/>
                  </a:lnTo>
                  <a:lnTo>
                    <a:pt x="594053" y="6896187"/>
                  </a:lnTo>
                  <a:lnTo>
                    <a:pt x="571991" y="6856623"/>
                  </a:lnTo>
                  <a:lnTo>
                    <a:pt x="550307" y="6816822"/>
                  </a:lnTo>
                  <a:lnTo>
                    <a:pt x="529002" y="6776787"/>
                  </a:lnTo>
                  <a:lnTo>
                    <a:pt x="508079" y="6736519"/>
                  </a:lnTo>
                  <a:lnTo>
                    <a:pt x="487540" y="6696021"/>
                  </a:lnTo>
                  <a:lnTo>
                    <a:pt x="467388" y="6655296"/>
                  </a:lnTo>
                  <a:lnTo>
                    <a:pt x="447625" y="6614346"/>
                  </a:lnTo>
                  <a:lnTo>
                    <a:pt x="428254" y="6573174"/>
                  </a:lnTo>
                  <a:lnTo>
                    <a:pt x="409277" y="6531781"/>
                  </a:lnTo>
                  <a:lnTo>
                    <a:pt x="390696" y="6490171"/>
                  </a:lnTo>
                  <a:lnTo>
                    <a:pt x="372514" y="6448345"/>
                  </a:lnTo>
                  <a:lnTo>
                    <a:pt x="354733" y="6406307"/>
                  </a:lnTo>
                  <a:lnTo>
                    <a:pt x="337356" y="6364058"/>
                  </a:lnTo>
                  <a:lnTo>
                    <a:pt x="320385" y="6321601"/>
                  </a:lnTo>
                  <a:lnTo>
                    <a:pt x="303823" y="6278939"/>
                  </a:lnTo>
                  <a:lnTo>
                    <a:pt x="287671" y="6236073"/>
                  </a:lnTo>
                  <a:lnTo>
                    <a:pt x="271933" y="6193006"/>
                  </a:lnTo>
                  <a:lnTo>
                    <a:pt x="256610" y="6149741"/>
                  </a:lnTo>
                  <a:lnTo>
                    <a:pt x="241706" y="6106280"/>
                  </a:lnTo>
                  <a:lnTo>
                    <a:pt x="227222" y="6062626"/>
                  </a:lnTo>
                  <a:lnTo>
                    <a:pt x="213161" y="6018780"/>
                  </a:lnTo>
                  <a:lnTo>
                    <a:pt x="199526" y="5974745"/>
                  </a:lnTo>
                  <a:lnTo>
                    <a:pt x="186318" y="5930525"/>
                  </a:lnTo>
                  <a:lnTo>
                    <a:pt x="173541" y="5886120"/>
                  </a:lnTo>
                  <a:lnTo>
                    <a:pt x="161196" y="5841534"/>
                  </a:lnTo>
                  <a:lnTo>
                    <a:pt x="149286" y="5796769"/>
                  </a:lnTo>
                  <a:lnTo>
                    <a:pt x="137814" y="5751827"/>
                  </a:lnTo>
                  <a:lnTo>
                    <a:pt x="126782" y="5706711"/>
                  </a:lnTo>
                  <a:lnTo>
                    <a:pt x="116192" y="5661423"/>
                  </a:lnTo>
                  <a:lnTo>
                    <a:pt x="106046" y="5615966"/>
                  </a:lnTo>
                  <a:lnTo>
                    <a:pt x="96348" y="5570342"/>
                  </a:lnTo>
                  <a:lnTo>
                    <a:pt x="87099" y="5524553"/>
                  </a:lnTo>
                  <a:lnTo>
                    <a:pt x="78303" y="5478602"/>
                  </a:lnTo>
                  <a:lnTo>
                    <a:pt x="69960" y="5432491"/>
                  </a:lnTo>
                  <a:lnTo>
                    <a:pt x="62075" y="5386223"/>
                  </a:lnTo>
                  <a:lnTo>
                    <a:pt x="54648" y="5339800"/>
                  </a:lnTo>
                  <a:lnTo>
                    <a:pt x="47684" y="5293224"/>
                  </a:lnTo>
                  <a:lnTo>
                    <a:pt x="41183" y="5246499"/>
                  </a:lnTo>
                  <a:lnTo>
                    <a:pt x="35149" y="5199625"/>
                  </a:lnTo>
                  <a:lnTo>
                    <a:pt x="29583" y="5152607"/>
                  </a:lnTo>
                  <a:lnTo>
                    <a:pt x="24489" y="5105446"/>
                  </a:lnTo>
                  <a:lnTo>
                    <a:pt x="19869" y="5058144"/>
                  </a:lnTo>
                  <a:lnTo>
                    <a:pt x="15724" y="5010704"/>
                  </a:lnTo>
                  <a:lnTo>
                    <a:pt x="12059" y="4963129"/>
                  </a:lnTo>
                  <a:lnTo>
                    <a:pt x="8874" y="4915420"/>
                  </a:lnTo>
                  <a:lnTo>
                    <a:pt x="6172" y="4867581"/>
                  </a:lnTo>
                  <a:lnTo>
                    <a:pt x="3956" y="4819613"/>
                  </a:lnTo>
                  <a:lnTo>
                    <a:pt x="2229" y="4771519"/>
                  </a:lnTo>
                  <a:lnTo>
                    <a:pt x="992" y="4723302"/>
                  </a:lnTo>
                  <a:lnTo>
                    <a:pt x="248" y="4674964"/>
                  </a:lnTo>
                  <a:lnTo>
                    <a:pt x="0" y="4626507"/>
                  </a:lnTo>
                </a:path>
              </a:pathLst>
            </a:custGeom>
            <a:ln w="20941">
              <a:solidFill>
                <a:srgbClr val="FF6B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140906" y="0"/>
              <a:ext cx="3121660" cy="11308715"/>
            </a:xfrm>
            <a:custGeom>
              <a:avLst/>
              <a:gdLst/>
              <a:ahLst/>
              <a:cxnLst/>
              <a:rect l="l" t="t" r="r" b="b"/>
              <a:pathLst>
                <a:path w="3121659" h="11308715">
                  <a:moveTo>
                    <a:pt x="0" y="5654282"/>
                  </a:moveTo>
                  <a:lnTo>
                    <a:pt x="224" y="5598994"/>
                  </a:lnTo>
                  <a:lnTo>
                    <a:pt x="894" y="5543813"/>
                  </a:lnTo>
                  <a:lnTo>
                    <a:pt x="2011" y="5488739"/>
                  </a:lnTo>
                  <a:lnTo>
                    <a:pt x="3570" y="5433776"/>
                  </a:lnTo>
                  <a:lnTo>
                    <a:pt x="5572" y="5378924"/>
                  </a:lnTo>
                  <a:lnTo>
                    <a:pt x="8013" y="5324186"/>
                  </a:lnTo>
                  <a:lnTo>
                    <a:pt x="10893" y="5269563"/>
                  </a:lnTo>
                  <a:lnTo>
                    <a:pt x="14209" y="5215056"/>
                  </a:lnTo>
                  <a:lnTo>
                    <a:pt x="17960" y="5160668"/>
                  </a:lnTo>
                  <a:lnTo>
                    <a:pt x="22144" y="5106400"/>
                  </a:lnTo>
                  <a:lnTo>
                    <a:pt x="26760" y="5052255"/>
                  </a:lnTo>
                  <a:lnTo>
                    <a:pt x="31805" y="4998233"/>
                  </a:lnTo>
                  <a:lnTo>
                    <a:pt x="37279" y="4944336"/>
                  </a:lnTo>
                  <a:lnTo>
                    <a:pt x="43179" y="4890567"/>
                  </a:lnTo>
                  <a:lnTo>
                    <a:pt x="49503" y="4836926"/>
                  </a:lnTo>
                  <a:lnTo>
                    <a:pt x="56250" y="4783416"/>
                  </a:lnTo>
                  <a:lnTo>
                    <a:pt x="63418" y="4730038"/>
                  </a:lnTo>
                  <a:lnTo>
                    <a:pt x="71006" y="4676795"/>
                  </a:lnTo>
                  <a:lnTo>
                    <a:pt x="79011" y="4623687"/>
                  </a:lnTo>
                  <a:lnTo>
                    <a:pt x="87432" y="4570716"/>
                  </a:lnTo>
                  <a:lnTo>
                    <a:pt x="96268" y="4517885"/>
                  </a:lnTo>
                  <a:lnTo>
                    <a:pt x="105516" y="4465194"/>
                  </a:lnTo>
                  <a:lnTo>
                    <a:pt x="115175" y="4412646"/>
                  </a:lnTo>
                  <a:lnTo>
                    <a:pt x="125243" y="4360243"/>
                  </a:lnTo>
                  <a:lnTo>
                    <a:pt x="135718" y="4307985"/>
                  </a:lnTo>
                  <a:lnTo>
                    <a:pt x="146599" y="4255875"/>
                  </a:lnTo>
                  <a:lnTo>
                    <a:pt x="157884" y="4203915"/>
                  </a:lnTo>
                  <a:lnTo>
                    <a:pt x="169571" y="4152106"/>
                  </a:lnTo>
                  <a:lnTo>
                    <a:pt x="181658" y="4100450"/>
                  </a:lnTo>
                  <a:lnTo>
                    <a:pt x="194144" y="4048948"/>
                  </a:lnTo>
                  <a:lnTo>
                    <a:pt x="207028" y="3997603"/>
                  </a:lnTo>
                  <a:lnTo>
                    <a:pt x="220307" y="3946416"/>
                  </a:lnTo>
                  <a:lnTo>
                    <a:pt x="233979" y="3895389"/>
                  </a:lnTo>
                  <a:lnTo>
                    <a:pt x="248043" y="3844523"/>
                  </a:lnTo>
                  <a:lnTo>
                    <a:pt x="262497" y="3793820"/>
                  </a:lnTo>
                  <a:lnTo>
                    <a:pt x="277340" y="3743283"/>
                  </a:lnTo>
                  <a:lnTo>
                    <a:pt x="292570" y="3692912"/>
                  </a:lnTo>
                  <a:lnTo>
                    <a:pt x="308184" y="3642709"/>
                  </a:lnTo>
                  <a:lnTo>
                    <a:pt x="324182" y="3592677"/>
                  </a:lnTo>
                  <a:lnTo>
                    <a:pt x="340562" y="3542816"/>
                  </a:lnTo>
                  <a:lnTo>
                    <a:pt x="357321" y="3493129"/>
                  </a:lnTo>
                  <a:lnTo>
                    <a:pt x="374458" y="3443617"/>
                  </a:lnTo>
                  <a:lnTo>
                    <a:pt x="391972" y="3394283"/>
                  </a:lnTo>
                  <a:lnTo>
                    <a:pt x="409861" y="3345127"/>
                  </a:lnTo>
                  <a:lnTo>
                    <a:pt x="428122" y="3296151"/>
                  </a:lnTo>
                  <a:lnTo>
                    <a:pt x="446755" y="3247357"/>
                  </a:lnTo>
                  <a:lnTo>
                    <a:pt x="465757" y="3198748"/>
                  </a:lnTo>
                  <a:lnTo>
                    <a:pt x="485127" y="3150324"/>
                  </a:lnTo>
                  <a:lnTo>
                    <a:pt x="504864" y="3102087"/>
                  </a:lnTo>
                  <a:lnTo>
                    <a:pt x="524964" y="3054039"/>
                  </a:lnTo>
                  <a:lnTo>
                    <a:pt x="545428" y="3006182"/>
                  </a:lnTo>
                  <a:lnTo>
                    <a:pt x="566252" y="2958518"/>
                  </a:lnTo>
                  <a:lnTo>
                    <a:pt x="587435" y="2911047"/>
                  </a:lnTo>
                  <a:lnTo>
                    <a:pt x="608976" y="2863773"/>
                  </a:lnTo>
                  <a:lnTo>
                    <a:pt x="630873" y="2816696"/>
                  </a:lnTo>
                  <a:lnTo>
                    <a:pt x="653124" y="2769819"/>
                  </a:lnTo>
                  <a:lnTo>
                    <a:pt x="675727" y="2723142"/>
                  </a:lnTo>
                  <a:lnTo>
                    <a:pt x="698681" y="2676669"/>
                  </a:lnTo>
                  <a:lnTo>
                    <a:pt x="721984" y="2630400"/>
                  </a:lnTo>
                  <a:lnTo>
                    <a:pt x="745633" y="2584337"/>
                  </a:lnTo>
                  <a:lnTo>
                    <a:pt x="769629" y="2538482"/>
                  </a:lnTo>
                  <a:lnTo>
                    <a:pt x="793968" y="2492836"/>
                  </a:lnTo>
                  <a:lnTo>
                    <a:pt x="818649" y="2447402"/>
                  </a:lnTo>
                  <a:lnTo>
                    <a:pt x="843671" y="2402182"/>
                  </a:lnTo>
                  <a:lnTo>
                    <a:pt x="869031" y="2357175"/>
                  </a:lnTo>
                  <a:lnTo>
                    <a:pt x="894728" y="2312386"/>
                  </a:lnTo>
                  <a:lnTo>
                    <a:pt x="920760" y="2267815"/>
                  </a:lnTo>
                  <a:lnTo>
                    <a:pt x="947125" y="2223463"/>
                  </a:lnTo>
                  <a:lnTo>
                    <a:pt x="973823" y="2179334"/>
                  </a:lnTo>
                  <a:lnTo>
                    <a:pt x="1000850" y="2135428"/>
                  </a:lnTo>
                  <a:lnTo>
                    <a:pt x="1028205" y="2091746"/>
                  </a:lnTo>
                  <a:lnTo>
                    <a:pt x="1055888" y="2048292"/>
                  </a:lnTo>
                  <a:lnTo>
                    <a:pt x="1083895" y="2005067"/>
                  </a:lnTo>
                  <a:lnTo>
                    <a:pt x="1112225" y="1962071"/>
                  </a:lnTo>
                  <a:lnTo>
                    <a:pt x="1140876" y="1919308"/>
                  </a:lnTo>
                  <a:lnTo>
                    <a:pt x="1169847" y="1876778"/>
                  </a:lnTo>
                  <a:lnTo>
                    <a:pt x="1199136" y="1834484"/>
                  </a:lnTo>
                  <a:lnTo>
                    <a:pt x="1228742" y="1792427"/>
                  </a:lnTo>
                  <a:lnTo>
                    <a:pt x="1258662" y="1750609"/>
                  </a:lnTo>
                  <a:lnTo>
                    <a:pt x="1288894" y="1709031"/>
                  </a:lnTo>
                  <a:lnTo>
                    <a:pt x="1319438" y="1667696"/>
                  </a:lnTo>
                  <a:lnTo>
                    <a:pt x="1350291" y="1626605"/>
                  </a:lnTo>
                  <a:lnTo>
                    <a:pt x="1381452" y="1585759"/>
                  </a:lnTo>
                  <a:lnTo>
                    <a:pt x="1412920" y="1545161"/>
                  </a:lnTo>
                  <a:lnTo>
                    <a:pt x="1444690" y="1504813"/>
                  </a:lnTo>
                  <a:lnTo>
                    <a:pt x="1476763" y="1464715"/>
                  </a:lnTo>
                  <a:lnTo>
                    <a:pt x="1509138" y="1424869"/>
                  </a:lnTo>
                  <a:lnTo>
                    <a:pt x="1541811" y="1385279"/>
                  </a:lnTo>
                  <a:lnTo>
                    <a:pt x="1574782" y="1345944"/>
                  </a:lnTo>
                  <a:lnTo>
                    <a:pt x="1608048" y="1306867"/>
                  </a:lnTo>
                  <a:lnTo>
                    <a:pt x="1641608" y="1268049"/>
                  </a:lnTo>
                  <a:lnTo>
                    <a:pt x="1675460" y="1229493"/>
                  </a:lnTo>
                  <a:lnTo>
                    <a:pt x="1709604" y="1191200"/>
                  </a:lnTo>
                  <a:lnTo>
                    <a:pt x="1744034" y="1153171"/>
                  </a:lnTo>
                  <a:lnTo>
                    <a:pt x="1778754" y="1115409"/>
                  </a:lnTo>
                  <a:lnTo>
                    <a:pt x="1813758" y="1077915"/>
                  </a:lnTo>
                  <a:lnTo>
                    <a:pt x="1849045" y="1040690"/>
                  </a:lnTo>
                  <a:lnTo>
                    <a:pt x="1884614" y="1003738"/>
                  </a:lnTo>
                  <a:lnTo>
                    <a:pt x="1920464" y="967058"/>
                  </a:lnTo>
                  <a:lnTo>
                    <a:pt x="1956592" y="930654"/>
                  </a:lnTo>
                  <a:lnTo>
                    <a:pt x="1992996" y="894526"/>
                  </a:lnTo>
                  <a:lnTo>
                    <a:pt x="2029676" y="858676"/>
                  </a:lnTo>
                  <a:lnTo>
                    <a:pt x="2066628" y="823107"/>
                  </a:lnTo>
                  <a:lnTo>
                    <a:pt x="2103853" y="787820"/>
                  </a:lnTo>
                  <a:lnTo>
                    <a:pt x="2141347" y="752816"/>
                  </a:lnTo>
                  <a:lnTo>
                    <a:pt x="2179109" y="718097"/>
                  </a:lnTo>
                  <a:lnTo>
                    <a:pt x="2217138" y="683666"/>
                  </a:lnTo>
                  <a:lnTo>
                    <a:pt x="2255431" y="649523"/>
                  </a:lnTo>
                  <a:lnTo>
                    <a:pt x="2293987" y="615671"/>
                  </a:lnTo>
                  <a:lnTo>
                    <a:pt x="2332805" y="582111"/>
                  </a:lnTo>
                  <a:lnTo>
                    <a:pt x="2371882" y="548844"/>
                  </a:lnTo>
                  <a:lnTo>
                    <a:pt x="2411217" y="515874"/>
                  </a:lnTo>
                  <a:lnTo>
                    <a:pt x="2450808" y="483201"/>
                  </a:lnTo>
                  <a:lnTo>
                    <a:pt x="2490653" y="450826"/>
                  </a:lnTo>
                  <a:lnTo>
                    <a:pt x="2530751" y="418753"/>
                  </a:lnTo>
                  <a:lnTo>
                    <a:pt x="2571099" y="386982"/>
                  </a:lnTo>
                  <a:lnTo>
                    <a:pt x="2611697" y="355515"/>
                  </a:lnTo>
                  <a:lnTo>
                    <a:pt x="2652543" y="324354"/>
                  </a:lnTo>
                  <a:lnTo>
                    <a:pt x="2693634" y="293501"/>
                  </a:lnTo>
                  <a:lnTo>
                    <a:pt x="2734969" y="262957"/>
                  </a:lnTo>
                  <a:lnTo>
                    <a:pt x="2776547" y="232725"/>
                  </a:lnTo>
                  <a:lnTo>
                    <a:pt x="2818365" y="202805"/>
                  </a:lnTo>
                  <a:lnTo>
                    <a:pt x="2860422" y="173199"/>
                  </a:lnTo>
                  <a:lnTo>
                    <a:pt x="2902716" y="143910"/>
                  </a:lnTo>
                  <a:lnTo>
                    <a:pt x="2945246" y="114939"/>
                  </a:lnTo>
                  <a:lnTo>
                    <a:pt x="2988009" y="86288"/>
                  </a:lnTo>
                  <a:lnTo>
                    <a:pt x="3031005" y="57958"/>
                  </a:lnTo>
                  <a:lnTo>
                    <a:pt x="3074230" y="29951"/>
                  </a:lnTo>
                  <a:lnTo>
                    <a:pt x="3117685" y="2268"/>
                  </a:lnTo>
                  <a:lnTo>
                    <a:pt x="3121308" y="0"/>
                  </a:lnTo>
                </a:path>
                <a:path w="3121659" h="11308715">
                  <a:moveTo>
                    <a:pt x="3121291" y="11308555"/>
                  </a:moveTo>
                  <a:lnTo>
                    <a:pt x="3074230" y="11278614"/>
                  </a:lnTo>
                  <a:lnTo>
                    <a:pt x="3031005" y="11250607"/>
                  </a:lnTo>
                  <a:lnTo>
                    <a:pt x="2988009" y="11222277"/>
                  </a:lnTo>
                  <a:lnTo>
                    <a:pt x="2945246" y="11193626"/>
                  </a:lnTo>
                  <a:lnTo>
                    <a:pt x="2902716" y="11164655"/>
                  </a:lnTo>
                  <a:lnTo>
                    <a:pt x="2860422" y="11135365"/>
                  </a:lnTo>
                  <a:lnTo>
                    <a:pt x="2818365" y="11105760"/>
                  </a:lnTo>
                  <a:lnTo>
                    <a:pt x="2776547" y="11075840"/>
                  </a:lnTo>
                  <a:lnTo>
                    <a:pt x="2734969" y="11045607"/>
                  </a:lnTo>
                  <a:lnTo>
                    <a:pt x="2693634" y="11015064"/>
                  </a:lnTo>
                  <a:lnTo>
                    <a:pt x="2652543" y="10984210"/>
                  </a:lnTo>
                  <a:lnTo>
                    <a:pt x="2611697" y="10953050"/>
                  </a:lnTo>
                  <a:lnTo>
                    <a:pt x="2571099" y="10921583"/>
                  </a:lnTo>
                  <a:lnTo>
                    <a:pt x="2530751" y="10889812"/>
                  </a:lnTo>
                  <a:lnTo>
                    <a:pt x="2490653" y="10857738"/>
                  </a:lnTo>
                  <a:lnTo>
                    <a:pt x="2450808" y="10825364"/>
                  </a:lnTo>
                  <a:lnTo>
                    <a:pt x="2411217" y="10792691"/>
                  </a:lnTo>
                  <a:lnTo>
                    <a:pt x="2371882" y="10759720"/>
                  </a:lnTo>
                  <a:lnTo>
                    <a:pt x="2332805" y="10726454"/>
                  </a:lnTo>
                  <a:lnTo>
                    <a:pt x="2293987" y="10692894"/>
                  </a:lnTo>
                  <a:lnTo>
                    <a:pt x="2255431" y="10659042"/>
                  </a:lnTo>
                  <a:lnTo>
                    <a:pt x="2217138" y="10624899"/>
                  </a:lnTo>
                  <a:lnTo>
                    <a:pt x="2179109" y="10590467"/>
                  </a:lnTo>
                  <a:lnTo>
                    <a:pt x="2141347" y="10555749"/>
                  </a:lnTo>
                  <a:lnTo>
                    <a:pt x="2103853" y="10520745"/>
                  </a:lnTo>
                  <a:lnTo>
                    <a:pt x="2066628" y="10485458"/>
                  </a:lnTo>
                  <a:lnTo>
                    <a:pt x="2029676" y="10449888"/>
                  </a:lnTo>
                  <a:lnTo>
                    <a:pt x="1992996" y="10414039"/>
                  </a:lnTo>
                  <a:lnTo>
                    <a:pt x="1956592" y="10377911"/>
                  </a:lnTo>
                  <a:lnTo>
                    <a:pt x="1920464" y="10341507"/>
                  </a:lnTo>
                  <a:lnTo>
                    <a:pt x="1884614" y="10304827"/>
                  </a:lnTo>
                  <a:lnTo>
                    <a:pt x="1849045" y="10267874"/>
                  </a:lnTo>
                  <a:lnTo>
                    <a:pt x="1813758" y="10230650"/>
                  </a:lnTo>
                  <a:lnTo>
                    <a:pt x="1778754" y="10193156"/>
                  </a:lnTo>
                  <a:lnTo>
                    <a:pt x="1744034" y="10155394"/>
                  </a:lnTo>
                  <a:lnTo>
                    <a:pt x="1709604" y="10117365"/>
                  </a:lnTo>
                  <a:lnTo>
                    <a:pt x="1675460" y="10079072"/>
                  </a:lnTo>
                  <a:lnTo>
                    <a:pt x="1641608" y="10040515"/>
                  </a:lnTo>
                  <a:lnTo>
                    <a:pt x="1608048" y="10001698"/>
                  </a:lnTo>
                  <a:lnTo>
                    <a:pt x="1574782" y="9962621"/>
                  </a:lnTo>
                  <a:lnTo>
                    <a:pt x="1541811" y="9923286"/>
                  </a:lnTo>
                  <a:lnTo>
                    <a:pt x="1509138" y="9883695"/>
                  </a:lnTo>
                  <a:lnTo>
                    <a:pt x="1476763" y="9843850"/>
                  </a:lnTo>
                  <a:lnTo>
                    <a:pt x="1444690" y="9803752"/>
                  </a:lnTo>
                  <a:lnTo>
                    <a:pt x="1412920" y="9763403"/>
                  </a:lnTo>
                  <a:lnTo>
                    <a:pt x="1381452" y="9722805"/>
                  </a:lnTo>
                  <a:lnTo>
                    <a:pt x="1350291" y="9681960"/>
                  </a:lnTo>
                  <a:lnTo>
                    <a:pt x="1319438" y="9640869"/>
                  </a:lnTo>
                  <a:lnTo>
                    <a:pt x="1288894" y="9599534"/>
                  </a:lnTo>
                  <a:lnTo>
                    <a:pt x="1258662" y="9557956"/>
                  </a:lnTo>
                  <a:lnTo>
                    <a:pt x="1228742" y="9516138"/>
                  </a:lnTo>
                  <a:lnTo>
                    <a:pt x="1199136" y="9474081"/>
                  </a:lnTo>
                  <a:lnTo>
                    <a:pt x="1169847" y="9431787"/>
                  </a:lnTo>
                  <a:lnTo>
                    <a:pt x="1140876" y="9389257"/>
                  </a:lnTo>
                  <a:lnTo>
                    <a:pt x="1112225" y="9346494"/>
                  </a:lnTo>
                  <a:lnTo>
                    <a:pt x="1083895" y="9303498"/>
                  </a:lnTo>
                  <a:lnTo>
                    <a:pt x="1055888" y="9260272"/>
                  </a:lnTo>
                  <a:lnTo>
                    <a:pt x="1028205" y="9216818"/>
                  </a:lnTo>
                  <a:lnTo>
                    <a:pt x="1000850" y="9173137"/>
                  </a:lnTo>
                  <a:lnTo>
                    <a:pt x="973823" y="9129231"/>
                  </a:lnTo>
                  <a:lnTo>
                    <a:pt x="947125" y="9085101"/>
                  </a:lnTo>
                  <a:lnTo>
                    <a:pt x="920760" y="9040750"/>
                  </a:lnTo>
                  <a:lnTo>
                    <a:pt x="894728" y="8996179"/>
                  </a:lnTo>
                  <a:lnTo>
                    <a:pt x="869031" y="8951389"/>
                  </a:lnTo>
                  <a:lnTo>
                    <a:pt x="843671" y="8906383"/>
                  </a:lnTo>
                  <a:lnTo>
                    <a:pt x="818649" y="8861162"/>
                  </a:lnTo>
                  <a:lnTo>
                    <a:pt x="793968" y="8815728"/>
                  </a:lnTo>
                  <a:lnTo>
                    <a:pt x="769629" y="8770083"/>
                  </a:lnTo>
                  <a:lnTo>
                    <a:pt x="745633" y="8724228"/>
                  </a:lnTo>
                  <a:lnTo>
                    <a:pt x="721984" y="8678165"/>
                  </a:lnTo>
                  <a:lnTo>
                    <a:pt x="698681" y="8631896"/>
                  </a:lnTo>
                  <a:lnTo>
                    <a:pt x="675727" y="8585422"/>
                  </a:lnTo>
                  <a:lnTo>
                    <a:pt x="653124" y="8538746"/>
                  </a:lnTo>
                  <a:lnTo>
                    <a:pt x="630873" y="8491869"/>
                  </a:lnTo>
                  <a:lnTo>
                    <a:pt x="608976" y="8444792"/>
                  </a:lnTo>
                  <a:lnTo>
                    <a:pt x="587435" y="8397517"/>
                  </a:lnTo>
                  <a:lnTo>
                    <a:pt x="566252" y="8350047"/>
                  </a:lnTo>
                  <a:lnTo>
                    <a:pt x="545428" y="8302382"/>
                  </a:lnTo>
                  <a:lnTo>
                    <a:pt x="524964" y="8254525"/>
                  </a:lnTo>
                  <a:lnTo>
                    <a:pt x="504864" y="8206478"/>
                  </a:lnTo>
                  <a:lnTo>
                    <a:pt x="485127" y="8158241"/>
                  </a:lnTo>
                  <a:lnTo>
                    <a:pt x="465757" y="8109817"/>
                  </a:lnTo>
                  <a:lnTo>
                    <a:pt x="446755" y="8061207"/>
                  </a:lnTo>
                  <a:lnTo>
                    <a:pt x="428122" y="8012414"/>
                  </a:lnTo>
                  <a:lnTo>
                    <a:pt x="409861" y="7963438"/>
                  </a:lnTo>
                  <a:lnTo>
                    <a:pt x="391972" y="7914282"/>
                  </a:lnTo>
                  <a:lnTo>
                    <a:pt x="374458" y="7864947"/>
                  </a:lnTo>
                  <a:lnTo>
                    <a:pt x="357321" y="7815436"/>
                  </a:lnTo>
                  <a:lnTo>
                    <a:pt x="340562" y="7765749"/>
                  </a:lnTo>
                  <a:lnTo>
                    <a:pt x="324182" y="7715888"/>
                  </a:lnTo>
                  <a:lnTo>
                    <a:pt x="308184" y="7665856"/>
                  </a:lnTo>
                  <a:lnTo>
                    <a:pt x="292570" y="7615653"/>
                  </a:lnTo>
                  <a:lnTo>
                    <a:pt x="277340" y="7565282"/>
                  </a:lnTo>
                  <a:lnTo>
                    <a:pt x="262497" y="7514745"/>
                  </a:lnTo>
                  <a:lnTo>
                    <a:pt x="248043" y="7464042"/>
                  </a:lnTo>
                  <a:lnTo>
                    <a:pt x="233979" y="7413176"/>
                  </a:lnTo>
                  <a:lnTo>
                    <a:pt x="220307" y="7362149"/>
                  </a:lnTo>
                  <a:lnTo>
                    <a:pt x="207028" y="7310962"/>
                  </a:lnTo>
                  <a:lnTo>
                    <a:pt x="194144" y="7259617"/>
                  </a:lnTo>
                  <a:lnTo>
                    <a:pt x="181658" y="7208115"/>
                  </a:lnTo>
                  <a:lnTo>
                    <a:pt x="169571" y="7156459"/>
                  </a:lnTo>
                  <a:lnTo>
                    <a:pt x="157884" y="7104650"/>
                  </a:lnTo>
                  <a:lnTo>
                    <a:pt x="146599" y="7052690"/>
                  </a:lnTo>
                  <a:lnTo>
                    <a:pt x="135718" y="7000580"/>
                  </a:lnTo>
                  <a:lnTo>
                    <a:pt x="125243" y="6948322"/>
                  </a:lnTo>
                  <a:lnTo>
                    <a:pt x="115175" y="6895919"/>
                  </a:lnTo>
                  <a:lnTo>
                    <a:pt x="105516" y="6843371"/>
                  </a:lnTo>
                  <a:lnTo>
                    <a:pt x="96268" y="6790680"/>
                  </a:lnTo>
                  <a:lnTo>
                    <a:pt x="87432" y="6737849"/>
                  </a:lnTo>
                  <a:lnTo>
                    <a:pt x="79011" y="6684878"/>
                  </a:lnTo>
                  <a:lnTo>
                    <a:pt x="71006" y="6631770"/>
                  </a:lnTo>
                  <a:lnTo>
                    <a:pt x="63418" y="6578526"/>
                  </a:lnTo>
                  <a:lnTo>
                    <a:pt x="56250" y="6525149"/>
                  </a:lnTo>
                  <a:lnTo>
                    <a:pt x="49503" y="6471639"/>
                  </a:lnTo>
                  <a:lnTo>
                    <a:pt x="43179" y="6417998"/>
                  </a:lnTo>
                  <a:lnTo>
                    <a:pt x="37279" y="6364229"/>
                  </a:lnTo>
                  <a:lnTo>
                    <a:pt x="31805" y="6310332"/>
                  </a:lnTo>
                  <a:lnTo>
                    <a:pt x="26760" y="6256310"/>
                  </a:lnTo>
                  <a:lnTo>
                    <a:pt x="22144" y="6202164"/>
                  </a:lnTo>
                  <a:lnTo>
                    <a:pt x="17960" y="6147897"/>
                  </a:lnTo>
                  <a:lnTo>
                    <a:pt x="14209" y="6093509"/>
                  </a:lnTo>
                  <a:lnTo>
                    <a:pt x="10893" y="6039002"/>
                  </a:lnTo>
                  <a:lnTo>
                    <a:pt x="8013" y="5984379"/>
                  </a:lnTo>
                  <a:lnTo>
                    <a:pt x="5572" y="5929641"/>
                  </a:lnTo>
                  <a:lnTo>
                    <a:pt x="3570" y="5874789"/>
                  </a:lnTo>
                  <a:lnTo>
                    <a:pt x="2011" y="5819825"/>
                  </a:lnTo>
                  <a:lnTo>
                    <a:pt x="894" y="5764752"/>
                  </a:lnTo>
                  <a:lnTo>
                    <a:pt x="224" y="5709570"/>
                  </a:lnTo>
                  <a:lnTo>
                    <a:pt x="0" y="5654282"/>
                  </a:lnTo>
                </a:path>
              </a:pathLst>
            </a:custGeom>
            <a:ln w="20941">
              <a:solidFill>
                <a:srgbClr val="FF6B0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10856076" y="0"/>
            <a:ext cx="2007870" cy="11308715"/>
          </a:xfrm>
          <a:custGeom>
            <a:avLst/>
            <a:gdLst/>
            <a:ahLst/>
            <a:cxnLst/>
            <a:rect l="l" t="t" r="r" b="b"/>
            <a:pathLst>
              <a:path w="2007870" h="11308715">
                <a:moveTo>
                  <a:pt x="0" y="5654275"/>
                </a:moveTo>
                <a:lnTo>
                  <a:pt x="300" y="5580077"/>
                </a:lnTo>
                <a:lnTo>
                  <a:pt x="1201" y="5506022"/>
                </a:lnTo>
                <a:lnTo>
                  <a:pt x="2698" y="5432112"/>
                </a:lnTo>
                <a:lnTo>
                  <a:pt x="4791" y="5358349"/>
                </a:lnTo>
                <a:lnTo>
                  <a:pt x="7477" y="5284736"/>
                </a:lnTo>
                <a:lnTo>
                  <a:pt x="10754" y="5211276"/>
                </a:lnTo>
                <a:lnTo>
                  <a:pt x="14618" y="5137970"/>
                </a:lnTo>
                <a:lnTo>
                  <a:pt x="19069" y="5064820"/>
                </a:lnTo>
                <a:lnTo>
                  <a:pt x="24103" y="4991830"/>
                </a:lnTo>
                <a:lnTo>
                  <a:pt x="29718" y="4919001"/>
                </a:lnTo>
                <a:lnTo>
                  <a:pt x="35913" y="4846336"/>
                </a:lnTo>
                <a:lnTo>
                  <a:pt x="42684" y="4773837"/>
                </a:lnTo>
                <a:lnTo>
                  <a:pt x="50029" y="4701506"/>
                </a:lnTo>
                <a:lnTo>
                  <a:pt x="57947" y="4629346"/>
                </a:lnTo>
                <a:lnTo>
                  <a:pt x="66434" y="4557359"/>
                </a:lnTo>
                <a:lnTo>
                  <a:pt x="75489" y="4485547"/>
                </a:lnTo>
                <a:lnTo>
                  <a:pt x="85109" y="4413912"/>
                </a:lnTo>
                <a:lnTo>
                  <a:pt x="95292" y="4342457"/>
                </a:lnTo>
                <a:lnTo>
                  <a:pt x="106035" y="4271185"/>
                </a:lnTo>
                <a:lnTo>
                  <a:pt x="117337" y="4200097"/>
                </a:lnTo>
                <a:lnTo>
                  <a:pt x="129194" y="4129196"/>
                </a:lnTo>
                <a:lnTo>
                  <a:pt x="141606" y="4058483"/>
                </a:lnTo>
                <a:lnTo>
                  <a:pt x="154568" y="3987962"/>
                </a:lnTo>
                <a:lnTo>
                  <a:pt x="168079" y="3917635"/>
                </a:lnTo>
                <a:lnTo>
                  <a:pt x="182138" y="3847504"/>
                </a:lnTo>
                <a:lnTo>
                  <a:pt x="196740" y="3777571"/>
                </a:lnTo>
                <a:lnTo>
                  <a:pt x="211885" y="3707839"/>
                </a:lnTo>
                <a:lnTo>
                  <a:pt x="227569" y="3638310"/>
                </a:lnTo>
                <a:lnTo>
                  <a:pt x="243791" y="3568985"/>
                </a:lnTo>
                <a:lnTo>
                  <a:pt x="260548" y="3499869"/>
                </a:lnTo>
                <a:lnTo>
                  <a:pt x="277838" y="3430962"/>
                </a:lnTo>
                <a:lnTo>
                  <a:pt x="295658" y="3362267"/>
                </a:lnTo>
                <a:lnTo>
                  <a:pt x="314007" y="3293787"/>
                </a:lnTo>
                <a:lnTo>
                  <a:pt x="332881" y="3225524"/>
                </a:lnTo>
                <a:lnTo>
                  <a:pt x="352279" y="3157480"/>
                </a:lnTo>
                <a:lnTo>
                  <a:pt x="372199" y="3089657"/>
                </a:lnTo>
                <a:lnTo>
                  <a:pt x="392637" y="3022057"/>
                </a:lnTo>
                <a:lnTo>
                  <a:pt x="413593" y="2954684"/>
                </a:lnTo>
                <a:lnTo>
                  <a:pt x="435062" y="2887539"/>
                </a:lnTo>
                <a:lnTo>
                  <a:pt x="457044" y="2820625"/>
                </a:lnTo>
                <a:lnTo>
                  <a:pt x="479535" y="2753943"/>
                </a:lnTo>
                <a:lnTo>
                  <a:pt x="502534" y="2687497"/>
                </a:lnTo>
                <a:lnTo>
                  <a:pt x="526038" y="2621288"/>
                </a:lnTo>
                <a:lnTo>
                  <a:pt x="550045" y="2555319"/>
                </a:lnTo>
                <a:lnTo>
                  <a:pt x="574553" y="2489592"/>
                </a:lnTo>
                <a:lnTo>
                  <a:pt x="599559" y="2424110"/>
                </a:lnTo>
                <a:lnTo>
                  <a:pt x="625060" y="2358874"/>
                </a:lnTo>
                <a:lnTo>
                  <a:pt x="651056" y="2293888"/>
                </a:lnTo>
                <a:lnTo>
                  <a:pt x="677542" y="2229153"/>
                </a:lnTo>
                <a:lnTo>
                  <a:pt x="704518" y="2164671"/>
                </a:lnTo>
                <a:lnTo>
                  <a:pt x="731980" y="2100446"/>
                </a:lnTo>
                <a:lnTo>
                  <a:pt x="759927" y="2036479"/>
                </a:lnTo>
                <a:lnTo>
                  <a:pt x="788356" y="1972772"/>
                </a:lnTo>
                <a:lnTo>
                  <a:pt x="817264" y="1909328"/>
                </a:lnTo>
                <a:lnTo>
                  <a:pt x="846651" y="1846150"/>
                </a:lnTo>
                <a:lnTo>
                  <a:pt x="876512" y="1783239"/>
                </a:lnTo>
                <a:lnTo>
                  <a:pt x="906846" y="1720598"/>
                </a:lnTo>
                <a:lnTo>
                  <a:pt x="937651" y="1658229"/>
                </a:lnTo>
                <a:lnTo>
                  <a:pt x="968924" y="1596134"/>
                </a:lnTo>
                <a:lnTo>
                  <a:pt x="1000663" y="1534316"/>
                </a:lnTo>
                <a:lnTo>
                  <a:pt x="1032865" y="1472778"/>
                </a:lnTo>
                <a:lnTo>
                  <a:pt x="1065529" y="1411520"/>
                </a:lnTo>
                <a:lnTo>
                  <a:pt x="1098652" y="1350547"/>
                </a:lnTo>
                <a:lnTo>
                  <a:pt x="1132231" y="1289859"/>
                </a:lnTo>
                <a:lnTo>
                  <a:pt x="1166265" y="1229459"/>
                </a:lnTo>
                <a:lnTo>
                  <a:pt x="1200751" y="1169350"/>
                </a:lnTo>
                <a:lnTo>
                  <a:pt x="1235687" y="1109535"/>
                </a:lnTo>
                <a:lnTo>
                  <a:pt x="1271071" y="1050014"/>
                </a:lnTo>
                <a:lnTo>
                  <a:pt x="1306899" y="990790"/>
                </a:lnTo>
                <a:lnTo>
                  <a:pt x="1343171" y="931867"/>
                </a:lnTo>
                <a:lnTo>
                  <a:pt x="1379883" y="873246"/>
                </a:lnTo>
                <a:lnTo>
                  <a:pt x="1417033" y="814929"/>
                </a:lnTo>
                <a:lnTo>
                  <a:pt x="1454619" y="756919"/>
                </a:lnTo>
                <a:lnTo>
                  <a:pt x="1492639" y="699218"/>
                </a:lnTo>
                <a:lnTo>
                  <a:pt x="1531090" y="641828"/>
                </a:lnTo>
                <a:lnTo>
                  <a:pt x="1569970" y="584752"/>
                </a:lnTo>
                <a:lnTo>
                  <a:pt x="1609277" y="527992"/>
                </a:lnTo>
                <a:lnTo>
                  <a:pt x="1649008" y="471550"/>
                </a:lnTo>
                <a:lnTo>
                  <a:pt x="1689162" y="415429"/>
                </a:lnTo>
                <a:lnTo>
                  <a:pt x="1729735" y="359630"/>
                </a:lnTo>
                <a:lnTo>
                  <a:pt x="1770726" y="304157"/>
                </a:lnTo>
                <a:lnTo>
                  <a:pt x="1812132" y="249012"/>
                </a:lnTo>
                <a:lnTo>
                  <a:pt x="1853950" y="194196"/>
                </a:lnTo>
                <a:lnTo>
                  <a:pt x="1896180" y="139712"/>
                </a:lnTo>
                <a:lnTo>
                  <a:pt x="1938817" y="85563"/>
                </a:lnTo>
                <a:lnTo>
                  <a:pt x="1981861" y="31750"/>
                </a:lnTo>
                <a:lnTo>
                  <a:pt x="2007658" y="0"/>
                </a:lnTo>
              </a:path>
              <a:path w="2007870" h="11308715">
                <a:moveTo>
                  <a:pt x="2007662" y="11308555"/>
                </a:moveTo>
                <a:lnTo>
                  <a:pt x="1981861" y="11276800"/>
                </a:lnTo>
                <a:lnTo>
                  <a:pt x="1938817" y="11222987"/>
                </a:lnTo>
                <a:lnTo>
                  <a:pt x="1896180" y="11168838"/>
                </a:lnTo>
                <a:lnTo>
                  <a:pt x="1853950" y="11114354"/>
                </a:lnTo>
                <a:lnTo>
                  <a:pt x="1812132" y="11059539"/>
                </a:lnTo>
                <a:lnTo>
                  <a:pt x="1770726" y="11004393"/>
                </a:lnTo>
                <a:lnTo>
                  <a:pt x="1729735" y="10948920"/>
                </a:lnTo>
                <a:lnTo>
                  <a:pt x="1689162" y="10893122"/>
                </a:lnTo>
                <a:lnTo>
                  <a:pt x="1649008" y="10837000"/>
                </a:lnTo>
                <a:lnTo>
                  <a:pt x="1609277" y="10780558"/>
                </a:lnTo>
                <a:lnTo>
                  <a:pt x="1569970" y="10723798"/>
                </a:lnTo>
                <a:lnTo>
                  <a:pt x="1531090" y="10666722"/>
                </a:lnTo>
                <a:lnTo>
                  <a:pt x="1492639" y="10609333"/>
                </a:lnTo>
                <a:lnTo>
                  <a:pt x="1454619" y="10551631"/>
                </a:lnTo>
                <a:lnTo>
                  <a:pt x="1417033" y="10493621"/>
                </a:lnTo>
                <a:lnTo>
                  <a:pt x="1379883" y="10435304"/>
                </a:lnTo>
                <a:lnTo>
                  <a:pt x="1343171" y="10376683"/>
                </a:lnTo>
                <a:lnTo>
                  <a:pt x="1306899" y="10317760"/>
                </a:lnTo>
                <a:lnTo>
                  <a:pt x="1271071" y="10258536"/>
                </a:lnTo>
                <a:lnTo>
                  <a:pt x="1235687" y="10199016"/>
                </a:lnTo>
                <a:lnTo>
                  <a:pt x="1200751" y="10139200"/>
                </a:lnTo>
                <a:lnTo>
                  <a:pt x="1166265" y="10079091"/>
                </a:lnTo>
                <a:lnTo>
                  <a:pt x="1132231" y="10018691"/>
                </a:lnTo>
                <a:lnTo>
                  <a:pt x="1098652" y="9958004"/>
                </a:lnTo>
                <a:lnTo>
                  <a:pt x="1065529" y="9897030"/>
                </a:lnTo>
                <a:lnTo>
                  <a:pt x="1032865" y="9835773"/>
                </a:lnTo>
                <a:lnTo>
                  <a:pt x="1000663" y="9774234"/>
                </a:lnTo>
                <a:lnTo>
                  <a:pt x="968924" y="9712416"/>
                </a:lnTo>
                <a:lnTo>
                  <a:pt x="937651" y="9650321"/>
                </a:lnTo>
                <a:lnTo>
                  <a:pt x="906846" y="9587952"/>
                </a:lnTo>
                <a:lnTo>
                  <a:pt x="876512" y="9525311"/>
                </a:lnTo>
                <a:lnTo>
                  <a:pt x="846651" y="9462400"/>
                </a:lnTo>
                <a:lnTo>
                  <a:pt x="817264" y="9399222"/>
                </a:lnTo>
                <a:lnTo>
                  <a:pt x="788356" y="9335778"/>
                </a:lnTo>
                <a:lnTo>
                  <a:pt x="759927" y="9272072"/>
                </a:lnTo>
                <a:lnTo>
                  <a:pt x="731980" y="9208104"/>
                </a:lnTo>
                <a:lnTo>
                  <a:pt x="704518" y="9143879"/>
                </a:lnTo>
                <a:lnTo>
                  <a:pt x="677542" y="9079397"/>
                </a:lnTo>
                <a:lnTo>
                  <a:pt x="651056" y="9014662"/>
                </a:lnTo>
                <a:lnTo>
                  <a:pt x="625060" y="8949676"/>
                </a:lnTo>
                <a:lnTo>
                  <a:pt x="599559" y="8884440"/>
                </a:lnTo>
                <a:lnTo>
                  <a:pt x="574553" y="8818958"/>
                </a:lnTo>
                <a:lnTo>
                  <a:pt x="550045" y="8753231"/>
                </a:lnTo>
                <a:lnTo>
                  <a:pt x="526038" y="8687262"/>
                </a:lnTo>
                <a:lnTo>
                  <a:pt x="502534" y="8621053"/>
                </a:lnTo>
                <a:lnTo>
                  <a:pt x="479535" y="8554607"/>
                </a:lnTo>
                <a:lnTo>
                  <a:pt x="457044" y="8487926"/>
                </a:lnTo>
                <a:lnTo>
                  <a:pt x="435062" y="8421011"/>
                </a:lnTo>
                <a:lnTo>
                  <a:pt x="413593" y="8353866"/>
                </a:lnTo>
                <a:lnTo>
                  <a:pt x="392637" y="8286493"/>
                </a:lnTo>
                <a:lnTo>
                  <a:pt x="372199" y="8218894"/>
                </a:lnTo>
                <a:lnTo>
                  <a:pt x="352279" y="8151071"/>
                </a:lnTo>
                <a:lnTo>
                  <a:pt x="332881" y="8083026"/>
                </a:lnTo>
                <a:lnTo>
                  <a:pt x="314007" y="8014763"/>
                </a:lnTo>
                <a:lnTo>
                  <a:pt x="295658" y="7946283"/>
                </a:lnTo>
                <a:lnTo>
                  <a:pt x="277838" y="7877588"/>
                </a:lnTo>
                <a:lnTo>
                  <a:pt x="260548" y="7808682"/>
                </a:lnTo>
                <a:lnTo>
                  <a:pt x="243791" y="7739565"/>
                </a:lnTo>
                <a:lnTo>
                  <a:pt x="227569" y="7670241"/>
                </a:lnTo>
                <a:lnTo>
                  <a:pt x="211885" y="7600711"/>
                </a:lnTo>
                <a:lnTo>
                  <a:pt x="196740" y="7530979"/>
                </a:lnTo>
                <a:lnTo>
                  <a:pt x="182138" y="7461046"/>
                </a:lnTo>
                <a:lnTo>
                  <a:pt x="168079" y="7390915"/>
                </a:lnTo>
                <a:lnTo>
                  <a:pt x="154568" y="7320588"/>
                </a:lnTo>
                <a:lnTo>
                  <a:pt x="141606" y="7250067"/>
                </a:lnTo>
                <a:lnTo>
                  <a:pt x="129194" y="7179355"/>
                </a:lnTo>
                <a:lnTo>
                  <a:pt x="117337" y="7108454"/>
                </a:lnTo>
                <a:lnTo>
                  <a:pt x="106035" y="7037365"/>
                </a:lnTo>
                <a:lnTo>
                  <a:pt x="95292" y="6966093"/>
                </a:lnTo>
                <a:lnTo>
                  <a:pt x="85109" y="6894638"/>
                </a:lnTo>
                <a:lnTo>
                  <a:pt x="75489" y="6823004"/>
                </a:lnTo>
                <a:lnTo>
                  <a:pt x="66434" y="6751192"/>
                </a:lnTo>
                <a:lnTo>
                  <a:pt x="57947" y="6679204"/>
                </a:lnTo>
                <a:lnTo>
                  <a:pt x="50029" y="6607044"/>
                </a:lnTo>
                <a:lnTo>
                  <a:pt x="42684" y="6534713"/>
                </a:lnTo>
                <a:lnTo>
                  <a:pt x="35913" y="6462214"/>
                </a:lnTo>
                <a:lnTo>
                  <a:pt x="29718" y="6389549"/>
                </a:lnTo>
                <a:lnTo>
                  <a:pt x="24103" y="6316720"/>
                </a:lnTo>
                <a:lnTo>
                  <a:pt x="19069" y="6243730"/>
                </a:lnTo>
                <a:lnTo>
                  <a:pt x="14618" y="6170581"/>
                </a:lnTo>
                <a:lnTo>
                  <a:pt x="10754" y="6097275"/>
                </a:lnTo>
                <a:lnTo>
                  <a:pt x="7477" y="6023814"/>
                </a:lnTo>
                <a:lnTo>
                  <a:pt x="4791" y="5950201"/>
                </a:lnTo>
                <a:lnTo>
                  <a:pt x="2698" y="5876439"/>
                </a:lnTo>
                <a:lnTo>
                  <a:pt x="1201" y="5802529"/>
                </a:lnTo>
                <a:lnTo>
                  <a:pt x="300" y="5728474"/>
                </a:lnTo>
                <a:lnTo>
                  <a:pt x="0" y="5654275"/>
                </a:lnTo>
              </a:path>
            </a:pathLst>
          </a:custGeom>
          <a:ln w="20941">
            <a:solidFill>
              <a:srgbClr val="FF6B0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48666" y="4581832"/>
            <a:ext cx="1355424" cy="214489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41107" y="9355845"/>
            <a:ext cx="193417" cy="19341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9533" y="7104617"/>
            <a:ext cx="193417" cy="19341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26916" y="2549979"/>
            <a:ext cx="193417" cy="19341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57997" y="3422395"/>
            <a:ext cx="68103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A7A7A7"/>
                </a:solidFill>
                <a:latin typeface="Arial"/>
                <a:cs typeface="Arial"/>
              </a:rPr>
              <a:t>What</a:t>
            </a:r>
            <a:r>
              <a:rPr dirty="0" sz="3000" spc="-90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A7A7A7"/>
                </a:solidFill>
                <a:latin typeface="Arial"/>
                <a:cs typeface="Arial"/>
              </a:rPr>
              <a:t>do</a:t>
            </a:r>
            <a:r>
              <a:rPr dirty="0" sz="3000" spc="-100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A7A7A7"/>
                </a:solidFill>
                <a:latin typeface="Arial"/>
                <a:cs typeface="Arial"/>
              </a:rPr>
              <a:t>we</a:t>
            </a:r>
            <a:r>
              <a:rPr dirty="0" sz="3000" spc="-100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A7A7A7"/>
                </a:solidFill>
                <a:latin typeface="Arial"/>
                <a:cs typeface="Arial"/>
              </a:rPr>
              <a:t>Have</a:t>
            </a:r>
            <a:r>
              <a:rPr dirty="0" sz="3000" spc="-105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A7A7A7"/>
                </a:solidFill>
                <a:latin typeface="Arial"/>
                <a:cs typeface="Arial"/>
              </a:rPr>
              <a:t>for</a:t>
            </a:r>
            <a:r>
              <a:rPr dirty="0" sz="3000" spc="-95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spc="-10" b="0">
                <a:solidFill>
                  <a:srgbClr val="A7A7A7"/>
                </a:solidFill>
                <a:latin typeface="Arial"/>
                <a:cs typeface="Arial"/>
              </a:rPr>
              <a:t>Container</a:t>
            </a:r>
            <a:r>
              <a:rPr dirty="0" sz="3000" spc="-85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spc="-10" b="0">
                <a:solidFill>
                  <a:srgbClr val="A7A7A7"/>
                </a:solidFill>
                <a:latin typeface="Arial"/>
                <a:cs typeface="Arial"/>
              </a:rPr>
              <a:t>Services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47323" y="0"/>
            <a:ext cx="10556875" cy="3138170"/>
            <a:chOff x="947323" y="0"/>
            <a:chExt cx="10556875" cy="313817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0779" y="0"/>
              <a:ext cx="5812878" cy="313774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323" y="44347"/>
              <a:ext cx="4905914" cy="2641018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857997" y="4533900"/>
            <a:ext cx="5916930" cy="16789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2595" algn="l"/>
              </a:tabLst>
            </a:pPr>
            <a:r>
              <a:rPr dirty="0" sz="3800" b="1">
                <a:solidFill>
                  <a:srgbClr val="FF6A00"/>
                </a:solidFill>
                <a:latin typeface="Arial"/>
                <a:cs typeface="Arial"/>
              </a:rPr>
              <a:t>What’s</a:t>
            </a:r>
            <a:r>
              <a:rPr dirty="0" sz="3800" spc="-220" b="1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3800" spc="-25" b="1">
                <a:solidFill>
                  <a:srgbClr val="FF6A00"/>
                </a:solidFill>
                <a:latin typeface="Arial"/>
                <a:cs typeface="Arial"/>
              </a:rPr>
              <a:t>New</a:t>
            </a:r>
            <a:r>
              <a:rPr dirty="0" sz="3800" b="1">
                <a:solidFill>
                  <a:srgbClr val="FF6A00"/>
                </a:solidFill>
                <a:latin typeface="Arial"/>
                <a:cs typeface="Arial"/>
              </a:rPr>
              <a:t>	on</a:t>
            </a:r>
            <a:r>
              <a:rPr dirty="0" sz="3800" spc="-200" b="1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3800" spc="-10" b="1">
                <a:solidFill>
                  <a:srgbClr val="FF6A00"/>
                </a:solidFill>
                <a:latin typeface="Arial"/>
                <a:cs typeface="Arial"/>
              </a:rPr>
              <a:t>ACK/ACR</a:t>
            </a:r>
            <a:endParaRPr sz="3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>
                <a:solidFill>
                  <a:srgbClr val="A7A7A7"/>
                </a:solidFill>
                <a:latin typeface="Arial"/>
                <a:cs typeface="Arial"/>
              </a:rPr>
              <a:t>Case</a:t>
            </a:r>
            <a:r>
              <a:rPr dirty="0" sz="3000" spc="-14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A7A7A7"/>
                </a:solidFill>
                <a:latin typeface="Arial"/>
                <a:cs typeface="Arial"/>
              </a:rPr>
              <a:t>Studies</a:t>
            </a:r>
            <a:r>
              <a:rPr dirty="0" sz="3000" spc="-135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A7A7A7"/>
                </a:solidFill>
                <a:latin typeface="Arial"/>
                <a:cs typeface="Arial"/>
              </a:rPr>
              <a:t>and</a:t>
            </a:r>
            <a:r>
              <a:rPr dirty="0" sz="3000" spc="-13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A7A7A7"/>
                </a:solidFill>
                <a:latin typeface="Arial"/>
                <a:cs typeface="Arial"/>
              </a:rPr>
              <a:t>Scenarios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4100" cy="11309350"/>
            <a:chOff x="0" y="0"/>
            <a:chExt cx="20104100" cy="11309350"/>
          </a:xfrm>
        </p:grpSpPr>
        <p:sp>
          <p:nvSpPr>
            <p:cNvPr id="3" name="object 3" descr=""/>
            <p:cNvSpPr/>
            <p:nvPr/>
          </p:nvSpPr>
          <p:spPr>
            <a:xfrm>
              <a:off x="456911" y="682608"/>
              <a:ext cx="251460" cy="400050"/>
            </a:xfrm>
            <a:custGeom>
              <a:avLst/>
              <a:gdLst/>
              <a:ahLst/>
              <a:cxnLst/>
              <a:rect l="l" t="t" r="r" b="b"/>
              <a:pathLst>
                <a:path w="251459" h="400050">
                  <a:moveTo>
                    <a:pt x="251300" y="0"/>
                  </a:moveTo>
                  <a:lnTo>
                    <a:pt x="0" y="0"/>
                  </a:lnTo>
                  <a:lnTo>
                    <a:pt x="0" y="399596"/>
                  </a:lnTo>
                  <a:lnTo>
                    <a:pt x="251300" y="399596"/>
                  </a:lnTo>
                  <a:lnTo>
                    <a:pt x="251300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0"/>
              <a:ext cx="20104100" cy="11309350"/>
            </a:xfrm>
            <a:custGeom>
              <a:avLst/>
              <a:gdLst/>
              <a:ahLst/>
              <a:cxnLst/>
              <a:rect l="l" t="t" r="r" b="b"/>
              <a:pathLst>
                <a:path w="20104100" h="11309350">
                  <a:moveTo>
                    <a:pt x="20104100" y="0"/>
                  </a:moveTo>
                  <a:lnTo>
                    <a:pt x="0" y="0"/>
                  </a:lnTo>
                  <a:lnTo>
                    <a:pt x="0" y="11309349"/>
                  </a:lnTo>
                  <a:lnTo>
                    <a:pt x="20104100" y="11309349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000000">
                <a:alpha val="3646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17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Cloud-</a:t>
            </a:r>
            <a:r>
              <a:rPr dirty="0"/>
              <a:t>Native</a:t>
            </a:r>
            <a:r>
              <a:rPr dirty="0" spc="-215"/>
              <a:t> </a:t>
            </a:r>
            <a:r>
              <a:rPr dirty="0"/>
              <a:t>Application</a:t>
            </a:r>
            <a:r>
              <a:rPr dirty="0" spc="-200"/>
              <a:t> </a:t>
            </a:r>
            <a:r>
              <a:rPr dirty="0" spc="-20"/>
              <a:t>Transformation</a:t>
            </a:r>
          </a:p>
        </p:txBody>
      </p:sp>
      <p:sp>
        <p:nvSpPr>
          <p:cNvPr id="6" name="object 6" descr=""/>
          <p:cNvSpPr/>
          <p:nvPr/>
        </p:nvSpPr>
        <p:spPr>
          <a:xfrm>
            <a:off x="15474556" y="7431623"/>
            <a:ext cx="2015489" cy="1040130"/>
          </a:xfrm>
          <a:custGeom>
            <a:avLst/>
            <a:gdLst/>
            <a:ahLst/>
            <a:cxnLst/>
            <a:rect l="l" t="t" r="r" b="b"/>
            <a:pathLst>
              <a:path w="2015490" h="1040129">
                <a:moveTo>
                  <a:pt x="0" y="0"/>
                </a:moveTo>
                <a:lnTo>
                  <a:pt x="2015316" y="0"/>
                </a:lnTo>
                <a:lnTo>
                  <a:pt x="2015316" y="1040011"/>
                </a:lnTo>
                <a:lnTo>
                  <a:pt x="0" y="10400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3C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5479318" y="7415431"/>
            <a:ext cx="2005964" cy="1051560"/>
          </a:xfrm>
          <a:prstGeom prst="rect">
            <a:avLst/>
          </a:prstGeom>
          <a:solidFill>
            <a:srgbClr val="000000">
              <a:alpha val="36468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86360">
              <a:lnSpc>
                <a:spcPts val="2720"/>
              </a:lnSpc>
            </a:pPr>
            <a:r>
              <a:rPr dirty="0" sz="2300" spc="-25" b="1">
                <a:latin typeface="Calibri"/>
                <a:cs typeface="Calibri"/>
              </a:rPr>
              <a:t>ACR</a:t>
            </a:r>
            <a:endParaRPr sz="2300">
              <a:latin typeface="Calibri"/>
              <a:cs typeface="Calibri"/>
            </a:endParaRPr>
          </a:p>
          <a:p>
            <a:pPr marL="86360" marR="547370">
              <a:lnSpc>
                <a:spcPts val="2690"/>
              </a:lnSpc>
              <a:spcBef>
                <a:spcPts val="180"/>
              </a:spcBef>
            </a:pPr>
            <a:r>
              <a:rPr dirty="0" sz="2300" spc="-10" b="1">
                <a:latin typeface="Calibri"/>
                <a:cs typeface="Calibri"/>
              </a:rPr>
              <a:t>(</a:t>
            </a:r>
            <a:r>
              <a:rPr dirty="0" sz="2300" spc="-10">
                <a:latin typeface="Arial"/>
                <a:cs typeface="Arial"/>
              </a:rPr>
              <a:t>Container Registry)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2679805" y="5950774"/>
            <a:ext cx="14810105" cy="1439545"/>
          </a:xfrm>
          <a:custGeom>
            <a:avLst/>
            <a:gdLst/>
            <a:ahLst/>
            <a:cxnLst/>
            <a:rect l="l" t="t" r="r" b="b"/>
            <a:pathLst>
              <a:path w="14810105" h="1439545">
                <a:moveTo>
                  <a:pt x="0" y="0"/>
                </a:moveTo>
                <a:lnTo>
                  <a:pt x="14810067" y="0"/>
                </a:lnTo>
                <a:lnTo>
                  <a:pt x="14810067" y="1438940"/>
                </a:lnTo>
                <a:lnTo>
                  <a:pt x="0" y="143894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3C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758545" y="6294120"/>
            <a:ext cx="964565" cy="71755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245"/>
              </a:spcBef>
            </a:pPr>
            <a:r>
              <a:rPr dirty="0" sz="2300" spc="-10" b="1">
                <a:latin typeface="Calibri"/>
                <a:cs typeface="Calibri"/>
              </a:rPr>
              <a:t>DevOps (CI/CD)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2679805" y="3966028"/>
            <a:ext cx="14810105" cy="1936114"/>
          </a:xfrm>
          <a:custGeom>
            <a:avLst/>
            <a:gdLst/>
            <a:ahLst/>
            <a:cxnLst/>
            <a:rect l="l" t="t" r="r" b="b"/>
            <a:pathLst>
              <a:path w="14810105" h="1936114">
                <a:moveTo>
                  <a:pt x="0" y="0"/>
                </a:moveTo>
                <a:lnTo>
                  <a:pt x="14810067" y="0"/>
                </a:lnTo>
                <a:lnTo>
                  <a:pt x="14810067" y="1935787"/>
                </a:lnTo>
                <a:lnTo>
                  <a:pt x="0" y="19357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3C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771245" y="4583437"/>
            <a:ext cx="4743450" cy="698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15"/>
              </a:lnSpc>
            </a:pPr>
            <a:r>
              <a:rPr dirty="0" sz="2300" b="1">
                <a:latin typeface="Calibri"/>
                <a:cs typeface="Calibri"/>
              </a:rPr>
              <a:t>Auto</a:t>
            </a:r>
            <a:r>
              <a:rPr dirty="0" sz="2300" spc="-25" b="1">
                <a:latin typeface="Calibri"/>
                <a:cs typeface="Calibri"/>
              </a:rPr>
              <a:t> </a:t>
            </a:r>
            <a:r>
              <a:rPr dirty="0" sz="2300" spc="-20" b="1">
                <a:latin typeface="Calibri"/>
                <a:cs typeface="Calibri"/>
              </a:rPr>
              <a:t>Scale</a:t>
            </a:r>
            <a:endParaRPr sz="2300">
              <a:latin typeface="Calibri"/>
              <a:cs typeface="Calibri"/>
            </a:endParaRPr>
          </a:p>
          <a:p>
            <a:pPr>
              <a:lnSpc>
                <a:spcPts val="2725"/>
              </a:lnSpc>
            </a:pPr>
            <a:r>
              <a:rPr dirty="0" sz="2300" b="1">
                <a:latin typeface="Calibri"/>
                <a:cs typeface="Calibri"/>
              </a:rPr>
              <a:t>(</a:t>
            </a:r>
            <a:r>
              <a:rPr dirty="0" sz="2300">
                <a:latin typeface="Calibri"/>
                <a:cs typeface="Calibri"/>
              </a:rPr>
              <a:t>According</a:t>
            </a:r>
            <a:r>
              <a:rPr dirty="0" sz="2300" spc="-1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to</a:t>
            </a:r>
            <a:r>
              <a:rPr dirty="0" sz="2300" spc="-1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telemetry</a:t>
            </a:r>
            <a:r>
              <a:rPr dirty="0" sz="2300" spc="-5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and</a:t>
            </a:r>
            <a:r>
              <a:rPr dirty="0" sz="2300" spc="-10">
                <a:latin typeface="Calibri"/>
                <a:cs typeface="Calibri"/>
              </a:rPr>
              <a:t> </a:t>
            </a:r>
            <a:r>
              <a:rPr dirty="0" sz="2300">
                <a:latin typeface="Calibri"/>
                <a:cs typeface="Calibri"/>
              </a:rPr>
              <a:t>metrics</a:t>
            </a:r>
            <a:r>
              <a:rPr dirty="0" sz="2300" spc="-10">
                <a:latin typeface="Calibri"/>
                <a:cs typeface="Calibri"/>
              </a:rPr>
              <a:t> </a:t>
            </a:r>
            <a:r>
              <a:rPr dirty="0" sz="2300" spc="-25">
                <a:latin typeface="Calibri"/>
                <a:cs typeface="Calibri"/>
              </a:rPr>
              <a:t>dat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499111" y="4898135"/>
            <a:ext cx="16573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latin typeface="Calibri"/>
                <a:cs typeface="Calibri"/>
              </a:rPr>
              <a:t>a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718084" y="4924813"/>
            <a:ext cx="1287145" cy="3568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50"/>
              </a:lnSpc>
            </a:pPr>
            <a:r>
              <a:rPr dirty="0" sz="2300">
                <a:latin typeface="Calibri"/>
                <a:cs typeface="Calibri"/>
              </a:rPr>
              <a:t>auto</a:t>
            </a:r>
            <a:r>
              <a:rPr dirty="0" sz="2300" spc="-20">
                <a:latin typeface="Calibri"/>
                <a:cs typeface="Calibri"/>
              </a:rPr>
              <a:t> </a:t>
            </a:r>
            <a:r>
              <a:rPr dirty="0" sz="2300" spc="-10">
                <a:latin typeface="Calibri"/>
                <a:cs typeface="Calibri"/>
              </a:rPr>
              <a:t>scale)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679805" y="7431623"/>
            <a:ext cx="6209665" cy="1040130"/>
          </a:xfrm>
          <a:custGeom>
            <a:avLst/>
            <a:gdLst/>
            <a:ahLst/>
            <a:cxnLst/>
            <a:rect l="l" t="t" r="r" b="b"/>
            <a:pathLst>
              <a:path w="6209665" h="1040129">
                <a:moveTo>
                  <a:pt x="0" y="0"/>
                </a:moveTo>
                <a:lnTo>
                  <a:pt x="6209234" y="0"/>
                </a:lnTo>
                <a:lnTo>
                  <a:pt x="6209234" y="1040011"/>
                </a:lnTo>
                <a:lnTo>
                  <a:pt x="0" y="10400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3C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684567" y="7415431"/>
            <a:ext cx="6200140" cy="1051560"/>
          </a:xfrm>
          <a:prstGeom prst="rect">
            <a:avLst/>
          </a:prstGeom>
          <a:solidFill>
            <a:srgbClr val="000000">
              <a:alpha val="36468"/>
            </a:srgbClr>
          </a:solidFill>
        </p:spPr>
        <p:txBody>
          <a:bodyPr wrap="square" lIns="0" tIns="17145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1350"/>
              </a:spcBef>
            </a:pPr>
            <a:r>
              <a:rPr dirty="0" sz="2300" spc="-25" b="1">
                <a:latin typeface="Calibri"/>
                <a:cs typeface="Calibri"/>
              </a:rPr>
              <a:t>ACK</a:t>
            </a:r>
            <a:endParaRPr sz="2300">
              <a:latin typeface="Calibri"/>
              <a:cs typeface="Calibri"/>
            </a:endParaRPr>
          </a:p>
          <a:p>
            <a:pPr marL="86360">
              <a:lnSpc>
                <a:spcPct val="100000"/>
              </a:lnSpc>
              <a:spcBef>
                <a:spcPts val="45"/>
              </a:spcBef>
            </a:pPr>
            <a:r>
              <a:rPr dirty="0" sz="2300">
                <a:latin typeface="Microsoft YaHei"/>
                <a:cs typeface="Microsoft YaHei"/>
              </a:rPr>
              <a:t>（</a:t>
            </a:r>
            <a:r>
              <a:rPr dirty="0" sz="2300">
                <a:latin typeface="Arial"/>
                <a:cs typeface="Arial"/>
              </a:rPr>
              <a:t>Container</a:t>
            </a:r>
            <a:r>
              <a:rPr dirty="0" sz="2300" spc="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Service</a:t>
            </a:r>
            <a:r>
              <a:rPr dirty="0" sz="2300" spc="2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for</a:t>
            </a:r>
            <a:r>
              <a:rPr dirty="0" sz="2300" spc="2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Kubernetes</a:t>
            </a:r>
            <a:r>
              <a:rPr dirty="0" sz="2300" spc="-10">
                <a:latin typeface="Microsoft YaHei"/>
                <a:cs typeface="Microsoft YaHei"/>
              </a:rPr>
              <a:t>）</a:t>
            </a:r>
            <a:endParaRPr sz="2300">
              <a:latin typeface="Microsoft YaHei"/>
              <a:cs typeface="Microsoft YaHe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8889038" y="7431623"/>
            <a:ext cx="6497955" cy="1040130"/>
          </a:xfrm>
          <a:custGeom>
            <a:avLst/>
            <a:gdLst/>
            <a:ahLst/>
            <a:cxnLst/>
            <a:rect l="l" t="t" r="r" b="b"/>
            <a:pathLst>
              <a:path w="6497955" h="1040129">
                <a:moveTo>
                  <a:pt x="0" y="0"/>
                </a:moveTo>
                <a:lnTo>
                  <a:pt x="6497337" y="0"/>
                </a:lnTo>
                <a:lnTo>
                  <a:pt x="6497337" y="1040011"/>
                </a:lnTo>
                <a:lnTo>
                  <a:pt x="0" y="104001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3CDD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8893802" y="7415431"/>
            <a:ext cx="6488430" cy="1051560"/>
          </a:xfrm>
          <a:prstGeom prst="rect">
            <a:avLst/>
          </a:prstGeom>
          <a:solidFill>
            <a:srgbClr val="000000">
              <a:alpha val="36468"/>
            </a:srgbClr>
          </a:solidFill>
        </p:spPr>
        <p:txBody>
          <a:bodyPr wrap="square" lIns="0" tIns="171450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1350"/>
              </a:spcBef>
            </a:pPr>
            <a:r>
              <a:rPr dirty="0" sz="2300" spc="-25" b="1">
                <a:latin typeface="Calibri"/>
                <a:cs typeface="Calibri"/>
              </a:rPr>
              <a:t>ASK</a:t>
            </a:r>
            <a:endParaRPr sz="2300">
              <a:latin typeface="Calibri"/>
              <a:cs typeface="Calibri"/>
            </a:endParaRPr>
          </a:p>
          <a:p>
            <a:pPr marL="86360">
              <a:lnSpc>
                <a:spcPct val="100000"/>
              </a:lnSpc>
              <a:spcBef>
                <a:spcPts val="45"/>
              </a:spcBef>
            </a:pPr>
            <a:r>
              <a:rPr dirty="0" sz="2300" b="1">
                <a:latin typeface="Calibri"/>
                <a:cs typeface="Calibri"/>
              </a:rPr>
              <a:t>(</a:t>
            </a:r>
            <a:r>
              <a:rPr dirty="0" sz="2300">
                <a:latin typeface="Arial"/>
                <a:cs typeface="Arial"/>
              </a:rPr>
              <a:t>Serverless</a:t>
            </a:r>
            <a:r>
              <a:rPr dirty="0" sz="2300" spc="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Kubernetes</a:t>
            </a:r>
            <a:r>
              <a:rPr dirty="0" sz="2300" spc="25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Service)</a:t>
            </a:r>
            <a:endParaRPr sz="2300">
              <a:latin typeface="Arial"/>
              <a:cs typeface="Arial"/>
            </a:endParaRPr>
          </a:p>
        </p:txBody>
      </p:sp>
      <p:graphicFrame>
        <p:nvGraphicFramePr>
          <p:cNvPr id="18" name="object 18" descr=""/>
          <p:cNvGraphicFramePr>
            <a:graphicFrameLocks noGrp="1"/>
          </p:cNvGraphicFramePr>
          <p:nvPr/>
        </p:nvGraphicFramePr>
        <p:xfrm>
          <a:off x="2673455" y="8557888"/>
          <a:ext cx="14822805" cy="840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6020"/>
                <a:gridCol w="4911725"/>
                <a:gridCol w="4911724"/>
              </a:tblGrid>
              <a:tr h="840105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500" spc="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Computing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ECS, EBM,</a:t>
                      </a:r>
                      <a:r>
                        <a:rPr dirty="0" sz="23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GPU, FPGA,</a:t>
                      </a:r>
                      <a:r>
                        <a:rPr dirty="0" sz="2300" spc="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ECI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93CDDD"/>
                      </a:solidFill>
                      <a:prstDash val="solid"/>
                    </a:lnL>
                    <a:lnR w="12700">
                      <a:solidFill>
                        <a:srgbClr val="93CDDD"/>
                      </a:solidFill>
                      <a:prstDash val="solid"/>
                    </a:lnR>
                    <a:lnT w="12700">
                      <a:solidFill>
                        <a:srgbClr val="93CDDD"/>
                      </a:solidFill>
                      <a:prstDash val="solid"/>
                    </a:lnT>
                    <a:lnB w="12700">
                      <a:solidFill>
                        <a:srgbClr val="93CDDD"/>
                      </a:solidFill>
                      <a:prstDash val="solid"/>
                    </a:lnB>
                    <a:solidFill>
                      <a:srgbClr val="000000">
                        <a:alpha val="364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2500" spc="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Network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VPC,</a:t>
                      </a:r>
                      <a:r>
                        <a:rPr dirty="0" sz="2300" spc="2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ENI,</a:t>
                      </a:r>
                      <a:r>
                        <a:rPr dirty="0" sz="2300" spc="2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SLB,</a:t>
                      </a:r>
                      <a:r>
                        <a:rPr dirty="0" sz="2300" spc="2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DNS,</a:t>
                      </a:r>
                      <a:r>
                        <a:rPr dirty="0" sz="2300" spc="27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RDMA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93CDDD"/>
                      </a:solidFill>
                      <a:prstDash val="solid"/>
                    </a:lnL>
                    <a:lnR w="12700">
                      <a:solidFill>
                        <a:srgbClr val="93CDDD"/>
                      </a:solidFill>
                      <a:prstDash val="solid"/>
                    </a:lnR>
                    <a:lnT w="12700">
                      <a:solidFill>
                        <a:srgbClr val="93CDDD"/>
                      </a:solidFill>
                      <a:prstDash val="solid"/>
                    </a:lnT>
                    <a:lnB w="12700">
                      <a:solidFill>
                        <a:srgbClr val="93CDDD"/>
                      </a:solidFill>
                      <a:prstDash val="solid"/>
                    </a:lnB>
                    <a:solidFill>
                      <a:srgbClr val="000000">
                        <a:alpha val="3646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500" spc="5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endParaRPr sz="2500">
                        <a:latin typeface="Arial"/>
                        <a:cs typeface="Arial"/>
                      </a:endParaRPr>
                    </a:p>
                    <a:p>
                      <a:pPr marL="628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EBS,</a:t>
                      </a:r>
                      <a:r>
                        <a:rPr dirty="0" sz="23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NAS,</a:t>
                      </a:r>
                      <a:r>
                        <a:rPr dirty="0" sz="23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3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CPFS, </a:t>
                      </a:r>
                      <a:r>
                        <a:rPr dirty="0" sz="23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OSS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93CDDD"/>
                      </a:solidFill>
                      <a:prstDash val="solid"/>
                    </a:lnL>
                    <a:lnR w="12700">
                      <a:solidFill>
                        <a:srgbClr val="93CDDD"/>
                      </a:solidFill>
                      <a:prstDash val="solid"/>
                    </a:lnR>
                    <a:lnT w="12700">
                      <a:solidFill>
                        <a:srgbClr val="93CDDD"/>
                      </a:solidFill>
                      <a:prstDash val="solid"/>
                    </a:lnT>
                    <a:lnB w="12700">
                      <a:solidFill>
                        <a:srgbClr val="93CDDD"/>
                      </a:solidFill>
                      <a:prstDash val="solid"/>
                    </a:lnB>
                    <a:solidFill>
                      <a:srgbClr val="000000">
                        <a:alpha val="36468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9" name="object 19" descr=""/>
          <p:cNvSpPr/>
          <p:nvPr/>
        </p:nvSpPr>
        <p:spPr>
          <a:xfrm>
            <a:off x="2679805" y="3752105"/>
            <a:ext cx="4843145" cy="2366645"/>
          </a:xfrm>
          <a:custGeom>
            <a:avLst/>
            <a:gdLst/>
            <a:ahLst/>
            <a:cxnLst/>
            <a:rect l="l" t="t" r="r" b="b"/>
            <a:pathLst>
              <a:path w="4843145" h="2366645">
                <a:moveTo>
                  <a:pt x="4842998" y="0"/>
                </a:moveTo>
                <a:lnTo>
                  <a:pt x="0" y="0"/>
                </a:lnTo>
                <a:lnTo>
                  <a:pt x="0" y="2366060"/>
                </a:lnTo>
                <a:lnTo>
                  <a:pt x="4842998" y="2366060"/>
                </a:lnTo>
                <a:lnTo>
                  <a:pt x="4842998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2679805" y="3752105"/>
            <a:ext cx="4843145" cy="2366645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dirty="0" sz="2400" spc="-25">
                <a:latin typeface="Arial"/>
                <a:cs typeface="Arial"/>
              </a:rPr>
              <a:t>HPA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750809" y="5248159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6510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30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4750809" y="4678277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6510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30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904852" y="5248156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6510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30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904852" y="4678277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6510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30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838206" y="5011201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5875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25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4041647" y="3752105"/>
            <a:ext cx="8444230" cy="2366645"/>
            <a:chOff x="4041647" y="3752105"/>
            <a:chExt cx="8444230" cy="2366645"/>
          </a:xfrm>
        </p:grpSpPr>
        <p:pic>
          <p:nvPicPr>
            <p:cNvPr id="27" name="object 2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1647" y="4794504"/>
              <a:ext cx="728472" cy="728472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695397" y="3752105"/>
              <a:ext cx="4790440" cy="2366645"/>
            </a:xfrm>
            <a:custGeom>
              <a:avLst/>
              <a:gdLst/>
              <a:ahLst/>
              <a:cxnLst/>
              <a:rect l="l" t="t" r="r" b="b"/>
              <a:pathLst>
                <a:path w="4790440" h="2366645">
                  <a:moveTo>
                    <a:pt x="4790042" y="0"/>
                  </a:moveTo>
                  <a:lnTo>
                    <a:pt x="0" y="0"/>
                  </a:lnTo>
                  <a:lnTo>
                    <a:pt x="0" y="2366060"/>
                  </a:lnTo>
                  <a:lnTo>
                    <a:pt x="4790042" y="2366060"/>
                  </a:lnTo>
                  <a:lnTo>
                    <a:pt x="4790042" y="0"/>
                  </a:lnTo>
                  <a:close/>
                </a:path>
              </a:pathLst>
            </a:custGeom>
            <a:solidFill>
              <a:srgbClr val="E6E0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7695397" y="3752105"/>
            <a:ext cx="4790440" cy="2366645"/>
          </a:xfrm>
          <a:prstGeom prst="rect">
            <a:avLst/>
          </a:prstGeom>
        </p:spPr>
        <p:txBody>
          <a:bodyPr wrap="square" lIns="0" tIns="182880" rIns="0" bIns="0" rtlCol="0" vert="horz">
            <a:spAutoFit/>
          </a:bodyPr>
          <a:lstStyle/>
          <a:p>
            <a:pPr algn="ctr" marR="123189">
              <a:lnSpc>
                <a:spcPct val="100000"/>
              </a:lnSpc>
              <a:spcBef>
                <a:spcPts val="1440"/>
              </a:spcBef>
            </a:pPr>
            <a:r>
              <a:rPr dirty="0" sz="2400" spc="-25">
                <a:latin typeface="Arial"/>
                <a:cs typeface="Arial"/>
              </a:rPr>
              <a:t>VPA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10593886" y="4481902"/>
            <a:ext cx="1046480" cy="1068705"/>
          </a:xfrm>
          <a:prstGeom prst="rect">
            <a:avLst/>
          </a:prstGeom>
          <a:solidFill>
            <a:srgbClr val="FE8F3F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  <a:spcBef>
                <a:spcPts val="1095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446094" y="5255778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5240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2658028" y="3749675"/>
            <a:ext cx="4766310" cy="2366645"/>
          </a:xfrm>
          <a:custGeom>
            <a:avLst/>
            <a:gdLst/>
            <a:ahLst/>
            <a:cxnLst/>
            <a:rect l="l" t="t" r="r" b="b"/>
            <a:pathLst>
              <a:path w="4766309" h="2366645">
                <a:moveTo>
                  <a:pt x="4766270" y="0"/>
                </a:moveTo>
                <a:lnTo>
                  <a:pt x="0" y="0"/>
                </a:lnTo>
                <a:lnTo>
                  <a:pt x="0" y="2366060"/>
                </a:lnTo>
                <a:lnTo>
                  <a:pt x="4766270" y="2366060"/>
                </a:lnTo>
                <a:lnTo>
                  <a:pt x="4766270" y="0"/>
                </a:lnTo>
                <a:close/>
              </a:path>
            </a:pathLst>
          </a:custGeom>
          <a:solidFill>
            <a:srgbClr val="E6E0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2658028" y="3749675"/>
            <a:ext cx="4766310" cy="2366645"/>
          </a:xfrm>
          <a:prstGeom prst="rect">
            <a:avLst/>
          </a:prstGeom>
        </p:spPr>
        <p:txBody>
          <a:bodyPr wrap="square" lIns="0" tIns="185420" rIns="0" bIns="0" rtlCol="0" vert="horz">
            <a:spAutoFit/>
          </a:bodyPr>
          <a:lstStyle/>
          <a:p>
            <a:pPr algn="ctr" marL="355600">
              <a:lnSpc>
                <a:spcPct val="100000"/>
              </a:lnSpc>
              <a:spcBef>
                <a:spcPts val="1460"/>
              </a:spcBef>
            </a:pPr>
            <a:r>
              <a:rPr dirty="0" sz="2400">
                <a:solidFill>
                  <a:srgbClr val="EC6604"/>
                </a:solidFill>
                <a:latin typeface="Arial"/>
                <a:cs typeface="Arial"/>
              </a:rPr>
              <a:t>Cron</a:t>
            </a:r>
            <a:r>
              <a:rPr dirty="0" sz="2400" spc="60">
                <a:solidFill>
                  <a:srgbClr val="EC6604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EC6604"/>
                </a:solidFill>
                <a:latin typeface="Arial"/>
                <a:cs typeface="Arial"/>
              </a:rPr>
              <a:t>HPA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4626780" y="5267996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5240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4626780" y="4698113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4604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14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5780816" y="5267995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5240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5780816" y="4698113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4604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14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3027787" y="5289017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5240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 descr=""/>
          <p:cNvSpPr txBox="1"/>
          <p:nvPr/>
        </p:nvSpPr>
        <p:spPr>
          <a:xfrm>
            <a:off x="13027787" y="4719135"/>
            <a:ext cx="1046480" cy="294640"/>
          </a:xfrm>
          <a:prstGeom prst="rect">
            <a:avLst/>
          </a:prstGeom>
          <a:solidFill>
            <a:srgbClr val="FE8F3F"/>
          </a:solidFill>
        </p:spPr>
        <p:txBody>
          <a:bodyPr wrap="square" lIns="0" tIns="15240" rIns="0" bIns="0" rtlCol="0" vert="horz">
            <a:spAutoFit/>
          </a:bodyPr>
          <a:lstStyle/>
          <a:p>
            <a:pPr marL="347345">
              <a:lnSpc>
                <a:spcPct val="100000"/>
              </a:lnSpc>
              <a:spcBef>
                <a:spcPts val="120"/>
              </a:spcBef>
            </a:pP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0" name="object 40" descr=""/>
          <p:cNvGrpSpPr/>
          <p:nvPr/>
        </p:nvGrpSpPr>
        <p:grpSpPr>
          <a:xfrm>
            <a:off x="9662159" y="4285488"/>
            <a:ext cx="7499350" cy="1726564"/>
            <a:chOff x="9662159" y="4285488"/>
            <a:chExt cx="7499350" cy="1726564"/>
          </a:xfrm>
        </p:grpSpPr>
        <p:sp>
          <p:nvSpPr>
            <p:cNvPr id="41" name="object 41" descr=""/>
            <p:cNvSpPr/>
            <p:nvPr/>
          </p:nvSpPr>
          <p:spPr>
            <a:xfrm>
              <a:off x="14253387" y="4326510"/>
              <a:ext cx="2901950" cy="1679575"/>
            </a:xfrm>
            <a:custGeom>
              <a:avLst/>
              <a:gdLst/>
              <a:ahLst/>
              <a:cxnLst/>
              <a:rect l="l" t="t" r="r" b="b"/>
              <a:pathLst>
                <a:path w="2901950" h="1679575">
                  <a:moveTo>
                    <a:pt x="0" y="0"/>
                  </a:moveTo>
                  <a:lnTo>
                    <a:pt x="2901336" y="0"/>
                  </a:lnTo>
                  <a:lnTo>
                    <a:pt x="2901336" y="1679180"/>
                  </a:lnTo>
                  <a:lnTo>
                    <a:pt x="0" y="16791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EECE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4335226" y="4482322"/>
              <a:ext cx="2656840" cy="1347470"/>
            </a:xfrm>
            <a:custGeom>
              <a:avLst/>
              <a:gdLst/>
              <a:ahLst/>
              <a:cxnLst/>
              <a:rect l="l" t="t" r="r" b="b"/>
              <a:pathLst>
                <a:path w="2656840" h="1347470">
                  <a:moveTo>
                    <a:pt x="0" y="0"/>
                  </a:moveTo>
                  <a:lnTo>
                    <a:pt x="2656533" y="0"/>
                  </a:lnTo>
                  <a:lnTo>
                    <a:pt x="2656533" y="1347225"/>
                  </a:lnTo>
                  <a:lnTo>
                    <a:pt x="0" y="13472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EC660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62159" y="4843272"/>
              <a:ext cx="728472" cy="72847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2183" y="4285488"/>
              <a:ext cx="445007" cy="441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0" y="434666"/>
            <a:ext cx="251460" cy="895350"/>
          </a:xfrm>
          <a:custGeom>
            <a:avLst/>
            <a:gdLst/>
            <a:ahLst/>
            <a:cxnLst/>
            <a:rect l="l" t="t" r="r" b="b"/>
            <a:pathLst>
              <a:path w="251459" h="895350">
                <a:moveTo>
                  <a:pt x="251302" y="0"/>
                </a:moveTo>
                <a:lnTo>
                  <a:pt x="0" y="0"/>
                </a:lnTo>
                <a:lnTo>
                  <a:pt x="0" y="895351"/>
                </a:lnTo>
                <a:lnTo>
                  <a:pt x="251302" y="895351"/>
                </a:lnTo>
                <a:lnTo>
                  <a:pt x="251302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640" rIns="0" bIns="0" rtlCol="0" vert="horz">
            <a:spAutoFit/>
          </a:bodyPr>
          <a:lstStyle/>
          <a:p>
            <a:pPr marL="55244" marR="5080">
              <a:lnSpc>
                <a:spcPts val="5280"/>
              </a:lnSpc>
              <a:spcBef>
                <a:spcPts val="320"/>
              </a:spcBef>
            </a:pPr>
            <a:r>
              <a:rPr dirty="0">
                <a:solidFill>
                  <a:srgbClr val="404040"/>
                </a:solidFill>
              </a:rPr>
              <a:t>Monitoring</a:t>
            </a:r>
            <a:r>
              <a:rPr dirty="0" spc="-210">
                <a:solidFill>
                  <a:srgbClr val="404040"/>
                </a:solidFill>
              </a:rPr>
              <a:t> </a:t>
            </a:r>
            <a:r>
              <a:rPr dirty="0" spc="-20">
                <a:solidFill>
                  <a:srgbClr val="404040"/>
                </a:solidFill>
              </a:rPr>
              <a:t>Management:</a:t>
            </a:r>
            <a:r>
              <a:rPr dirty="0" spc="-18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Fast</a:t>
            </a:r>
            <a:r>
              <a:rPr dirty="0" spc="-18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&amp;</a:t>
            </a:r>
            <a:r>
              <a:rPr dirty="0" spc="-195">
                <a:solidFill>
                  <a:srgbClr val="404040"/>
                </a:solidFill>
              </a:rPr>
              <a:t> </a:t>
            </a:r>
            <a:r>
              <a:rPr dirty="0" spc="-45">
                <a:solidFill>
                  <a:srgbClr val="404040"/>
                </a:solidFill>
              </a:rPr>
              <a:t>Non-</a:t>
            </a:r>
            <a:r>
              <a:rPr dirty="0">
                <a:solidFill>
                  <a:srgbClr val="404040"/>
                </a:solidFill>
              </a:rPr>
              <a:t>Intrusive</a:t>
            </a:r>
            <a:r>
              <a:rPr dirty="0" spc="-190">
                <a:solidFill>
                  <a:srgbClr val="404040"/>
                </a:solidFill>
              </a:rPr>
              <a:t> </a:t>
            </a:r>
            <a:r>
              <a:rPr dirty="0" spc="-25">
                <a:solidFill>
                  <a:srgbClr val="404040"/>
                </a:solidFill>
              </a:rPr>
              <a:t>Integration </a:t>
            </a:r>
            <a:r>
              <a:rPr dirty="0">
                <a:solidFill>
                  <a:srgbClr val="404040"/>
                </a:solidFill>
              </a:rPr>
              <a:t>with</a:t>
            </a:r>
            <a:r>
              <a:rPr dirty="0" spc="-165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ARMS</a:t>
            </a:r>
            <a:r>
              <a:rPr dirty="0" spc="-160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(Java)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18" y="2397316"/>
            <a:ext cx="2957611" cy="2269201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004" y="5022316"/>
            <a:ext cx="2489644" cy="212378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6993" y="8407274"/>
            <a:ext cx="7727511" cy="180099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65539" y="3317247"/>
            <a:ext cx="8831004" cy="957205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5686482" y="4485180"/>
            <a:ext cx="694690" cy="650875"/>
            <a:chOff x="5686482" y="4485180"/>
            <a:chExt cx="694690" cy="650875"/>
          </a:xfrm>
        </p:grpSpPr>
        <p:sp>
          <p:nvSpPr>
            <p:cNvPr id="9" name="object 9" descr=""/>
            <p:cNvSpPr/>
            <p:nvPr/>
          </p:nvSpPr>
          <p:spPr>
            <a:xfrm>
              <a:off x="5696953" y="4495651"/>
              <a:ext cx="673735" cy="629920"/>
            </a:xfrm>
            <a:custGeom>
              <a:avLst/>
              <a:gdLst/>
              <a:ahLst/>
              <a:cxnLst/>
              <a:rect l="l" t="t" r="r" b="b"/>
              <a:pathLst>
                <a:path w="673735" h="629920">
                  <a:moveTo>
                    <a:pt x="505256" y="0"/>
                  </a:moveTo>
                  <a:lnTo>
                    <a:pt x="168418" y="0"/>
                  </a:lnTo>
                  <a:lnTo>
                    <a:pt x="168418" y="314836"/>
                  </a:lnTo>
                  <a:lnTo>
                    <a:pt x="0" y="314836"/>
                  </a:lnTo>
                  <a:lnTo>
                    <a:pt x="336837" y="629676"/>
                  </a:lnTo>
                  <a:lnTo>
                    <a:pt x="673675" y="314836"/>
                  </a:lnTo>
                  <a:lnTo>
                    <a:pt x="505256" y="314836"/>
                  </a:lnTo>
                  <a:lnTo>
                    <a:pt x="505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696953" y="4495651"/>
              <a:ext cx="673735" cy="629920"/>
            </a:xfrm>
            <a:custGeom>
              <a:avLst/>
              <a:gdLst/>
              <a:ahLst/>
              <a:cxnLst/>
              <a:rect l="l" t="t" r="r" b="b"/>
              <a:pathLst>
                <a:path w="673735" h="629920">
                  <a:moveTo>
                    <a:pt x="0" y="314838"/>
                  </a:moveTo>
                  <a:lnTo>
                    <a:pt x="168418" y="314838"/>
                  </a:lnTo>
                  <a:lnTo>
                    <a:pt x="168418" y="0"/>
                  </a:lnTo>
                  <a:lnTo>
                    <a:pt x="505256" y="0"/>
                  </a:lnTo>
                  <a:lnTo>
                    <a:pt x="505256" y="314838"/>
                  </a:lnTo>
                  <a:lnTo>
                    <a:pt x="673675" y="314838"/>
                  </a:lnTo>
                  <a:lnTo>
                    <a:pt x="336837" y="629676"/>
                  </a:lnTo>
                  <a:lnTo>
                    <a:pt x="0" y="31483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5686482" y="6820841"/>
            <a:ext cx="694690" cy="650875"/>
            <a:chOff x="5686482" y="6820841"/>
            <a:chExt cx="694690" cy="650875"/>
          </a:xfrm>
        </p:grpSpPr>
        <p:sp>
          <p:nvSpPr>
            <p:cNvPr id="12" name="object 12" descr=""/>
            <p:cNvSpPr/>
            <p:nvPr/>
          </p:nvSpPr>
          <p:spPr>
            <a:xfrm>
              <a:off x="5696953" y="6831312"/>
              <a:ext cx="673735" cy="629920"/>
            </a:xfrm>
            <a:custGeom>
              <a:avLst/>
              <a:gdLst/>
              <a:ahLst/>
              <a:cxnLst/>
              <a:rect l="l" t="t" r="r" b="b"/>
              <a:pathLst>
                <a:path w="673735" h="629920">
                  <a:moveTo>
                    <a:pt x="505256" y="0"/>
                  </a:moveTo>
                  <a:lnTo>
                    <a:pt x="168418" y="0"/>
                  </a:lnTo>
                  <a:lnTo>
                    <a:pt x="168418" y="314836"/>
                  </a:lnTo>
                  <a:lnTo>
                    <a:pt x="0" y="314836"/>
                  </a:lnTo>
                  <a:lnTo>
                    <a:pt x="336837" y="629676"/>
                  </a:lnTo>
                  <a:lnTo>
                    <a:pt x="673675" y="314836"/>
                  </a:lnTo>
                  <a:lnTo>
                    <a:pt x="505256" y="314836"/>
                  </a:lnTo>
                  <a:lnTo>
                    <a:pt x="5052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696953" y="6831312"/>
              <a:ext cx="673735" cy="629920"/>
            </a:xfrm>
            <a:custGeom>
              <a:avLst/>
              <a:gdLst/>
              <a:ahLst/>
              <a:cxnLst/>
              <a:rect l="l" t="t" r="r" b="b"/>
              <a:pathLst>
                <a:path w="673735" h="629920">
                  <a:moveTo>
                    <a:pt x="0" y="314838"/>
                  </a:moveTo>
                  <a:lnTo>
                    <a:pt x="168418" y="314838"/>
                  </a:lnTo>
                  <a:lnTo>
                    <a:pt x="168418" y="0"/>
                  </a:lnTo>
                  <a:lnTo>
                    <a:pt x="505256" y="0"/>
                  </a:lnTo>
                  <a:lnTo>
                    <a:pt x="505256" y="314838"/>
                  </a:lnTo>
                  <a:lnTo>
                    <a:pt x="673675" y="314838"/>
                  </a:lnTo>
                  <a:lnTo>
                    <a:pt x="336837" y="629676"/>
                  </a:lnTo>
                  <a:lnTo>
                    <a:pt x="0" y="31483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12034638" y="4382219"/>
            <a:ext cx="7045325" cy="5765800"/>
            <a:chOff x="12034638" y="4382219"/>
            <a:chExt cx="7045325" cy="5765800"/>
          </a:xfrm>
        </p:grpSpPr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4638" y="5022315"/>
              <a:ext cx="7044851" cy="512527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5189327" y="4392689"/>
              <a:ext cx="673735" cy="629920"/>
            </a:xfrm>
            <a:custGeom>
              <a:avLst/>
              <a:gdLst/>
              <a:ahLst/>
              <a:cxnLst/>
              <a:rect l="l" t="t" r="r" b="b"/>
              <a:pathLst>
                <a:path w="673734" h="629920">
                  <a:moveTo>
                    <a:pt x="505269" y="0"/>
                  </a:moveTo>
                  <a:lnTo>
                    <a:pt x="168427" y="0"/>
                  </a:lnTo>
                  <a:lnTo>
                    <a:pt x="168427" y="314838"/>
                  </a:lnTo>
                  <a:lnTo>
                    <a:pt x="0" y="314838"/>
                  </a:lnTo>
                  <a:lnTo>
                    <a:pt x="336842" y="629676"/>
                  </a:lnTo>
                  <a:lnTo>
                    <a:pt x="673671" y="314838"/>
                  </a:lnTo>
                  <a:lnTo>
                    <a:pt x="505269" y="314838"/>
                  </a:lnTo>
                  <a:lnTo>
                    <a:pt x="505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189327" y="4392689"/>
              <a:ext cx="673735" cy="629920"/>
            </a:xfrm>
            <a:custGeom>
              <a:avLst/>
              <a:gdLst/>
              <a:ahLst/>
              <a:cxnLst/>
              <a:rect l="l" t="t" r="r" b="b"/>
              <a:pathLst>
                <a:path w="673734" h="629920">
                  <a:moveTo>
                    <a:pt x="0" y="314838"/>
                  </a:moveTo>
                  <a:lnTo>
                    <a:pt x="168418" y="314838"/>
                  </a:lnTo>
                  <a:lnTo>
                    <a:pt x="168418" y="0"/>
                  </a:lnTo>
                  <a:lnTo>
                    <a:pt x="505256" y="0"/>
                  </a:lnTo>
                  <a:lnTo>
                    <a:pt x="505256" y="314838"/>
                  </a:lnTo>
                  <a:lnTo>
                    <a:pt x="673676" y="314838"/>
                  </a:lnTo>
                  <a:lnTo>
                    <a:pt x="336837" y="629676"/>
                  </a:lnTo>
                  <a:lnTo>
                    <a:pt x="0" y="314838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4125528" y="2633426"/>
            <a:ext cx="596900" cy="694690"/>
            <a:chOff x="4125528" y="2633426"/>
            <a:chExt cx="596900" cy="694690"/>
          </a:xfrm>
        </p:grpSpPr>
        <p:sp>
          <p:nvSpPr>
            <p:cNvPr id="19" name="object 19" descr=""/>
            <p:cNvSpPr/>
            <p:nvPr/>
          </p:nvSpPr>
          <p:spPr>
            <a:xfrm>
              <a:off x="4135998" y="2643897"/>
              <a:ext cx="575945" cy="673735"/>
            </a:xfrm>
            <a:custGeom>
              <a:avLst/>
              <a:gdLst/>
              <a:ahLst/>
              <a:cxnLst/>
              <a:rect l="l" t="t" r="r" b="b"/>
              <a:pathLst>
                <a:path w="575945" h="673735">
                  <a:moveTo>
                    <a:pt x="407224" y="0"/>
                  </a:moveTo>
                  <a:lnTo>
                    <a:pt x="168673" y="0"/>
                  </a:lnTo>
                  <a:lnTo>
                    <a:pt x="0" y="168675"/>
                  </a:lnTo>
                  <a:lnTo>
                    <a:pt x="0" y="504673"/>
                  </a:lnTo>
                  <a:lnTo>
                    <a:pt x="168673" y="673348"/>
                  </a:lnTo>
                  <a:lnTo>
                    <a:pt x="407224" y="673348"/>
                  </a:lnTo>
                  <a:lnTo>
                    <a:pt x="575898" y="504673"/>
                  </a:lnTo>
                  <a:lnTo>
                    <a:pt x="575898" y="168675"/>
                  </a:lnTo>
                  <a:lnTo>
                    <a:pt x="407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135998" y="2643897"/>
              <a:ext cx="575945" cy="673735"/>
            </a:xfrm>
            <a:custGeom>
              <a:avLst/>
              <a:gdLst/>
              <a:ahLst/>
              <a:cxnLst/>
              <a:rect l="l" t="t" r="r" b="b"/>
              <a:pathLst>
                <a:path w="575945" h="673735">
                  <a:moveTo>
                    <a:pt x="0" y="168674"/>
                  </a:moveTo>
                  <a:lnTo>
                    <a:pt x="168674" y="0"/>
                  </a:lnTo>
                  <a:lnTo>
                    <a:pt x="407224" y="0"/>
                  </a:lnTo>
                  <a:lnTo>
                    <a:pt x="575898" y="168674"/>
                  </a:lnTo>
                  <a:lnTo>
                    <a:pt x="575898" y="504674"/>
                  </a:lnTo>
                  <a:lnTo>
                    <a:pt x="407224" y="673348"/>
                  </a:lnTo>
                  <a:lnTo>
                    <a:pt x="168674" y="673348"/>
                  </a:lnTo>
                  <a:lnTo>
                    <a:pt x="0" y="504674"/>
                  </a:lnTo>
                  <a:lnTo>
                    <a:pt x="0" y="168674"/>
                  </a:lnTo>
                  <a:close/>
                </a:path>
              </a:pathLst>
            </a:custGeom>
            <a:ln w="2094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3061350" y="2630931"/>
            <a:ext cx="5854700" cy="1507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2174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latin typeface="Arial"/>
                <a:cs typeface="Arial"/>
              </a:rPr>
              <a:t>1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dirty="0" sz="3300">
                <a:latin typeface="Arial"/>
                <a:cs typeface="Arial"/>
              </a:rPr>
              <a:t>Deploy</a:t>
            </a:r>
            <a:r>
              <a:rPr dirty="0" sz="3300" spc="-5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arms</a:t>
            </a:r>
            <a:r>
              <a:rPr dirty="0" sz="3300" spc="-3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pilot</a:t>
            </a:r>
            <a:r>
              <a:rPr dirty="0" sz="3300" spc="-4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to</a:t>
            </a:r>
            <a:r>
              <a:rPr dirty="0" sz="3300" spc="-30">
                <a:latin typeface="Arial"/>
                <a:cs typeface="Arial"/>
              </a:rPr>
              <a:t> </a:t>
            </a:r>
            <a:r>
              <a:rPr dirty="0" sz="3300" spc="-10">
                <a:latin typeface="Arial"/>
                <a:cs typeface="Arial"/>
              </a:rPr>
              <a:t>Helm/chart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4125528" y="4778133"/>
            <a:ext cx="596900" cy="694690"/>
            <a:chOff x="4125528" y="4778133"/>
            <a:chExt cx="596900" cy="694690"/>
          </a:xfrm>
        </p:grpSpPr>
        <p:sp>
          <p:nvSpPr>
            <p:cNvPr id="23" name="object 23" descr=""/>
            <p:cNvSpPr/>
            <p:nvPr/>
          </p:nvSpPr>
          <p:spPr>
            <a:xfrm>
              <a:off x="4135998" y="4788603"/>
              <a:ext cx="575945" cy="673735"/>
            </a:xfrm>
            <a:custGeom>
              <a:avLst/>
              <a:gdLst/>
              <a:ahLst/>
              <a:cxnLst/>
              <a:rect l="l" t="t" r="r" b="b"/>
              <a:pathLst>
                <a:path w="575945" h="673735">
                  <a:moveTo>
                    <a:pt x="407224" y="0"/>
                  </a:moveTo>
                  <a:lnTo>
                    <a:pt x="168673" y="0"/>
                  </a:lnTo>
                  <a:lnTo>
                    <a:pt x="0" y="168673"/>
                  </a:lnTo>
                  <a:lnTo>
                    <a:pt x="0" y="504673"/>
                  </a:lnTo>
                  <a:lnTo>
                    <a:pt x="168673" y="673348"/>
                  </a:lnTo>
                  <a:lnTo>
                    <a:pt x="407224" y="673348"/>
                  </a:lnTo>
                  <a:lnTo>
                    <a:pt x="575898" y="504673"/>
                  </a:lnTo>
                  <a:lnTo>
                    <a:pt x="575898" y="168673"/>
                  </a:lnTo>
                  <a:lnTo>
                    <a:pt x="407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135998" y="4788603"/>
              <a:ext cx="575945" cy="673735"/>
            </a:xfrm>
            <a:custGeom>
              <a:avLst/>
              <a:gdLst/>
              <a:ahLst/>
              <a:cxnLst/>
              <a:rect l="l" t="t" r="r" b="b"/>
              <a:pathLst>
                <a:path w="575945" h="673735">
                  <a:moveTo>
                    <a:pt x="0" y="168674"/>
                  </a:moveTo>
                  <a:lnTo>
                    <a:pt x="168674" y="0"/>
                  </a:lnTo>
                  <a:lnTo>
                    <a:pt x="407224" y="0"/>
                  </a:lnTo>
                  <a:lnTo>
                    <a:pt x="575898" y="168674"/>
                  </a:lnTo>
                  <a:lnTo>
                    <a:pt x="575898" y="504674"/>
                  </a:lnTo>
                  <a:lnTo>
                    <a:pt x="407224" y="673348"/>
                  </a:lnTo>
                  <a:lnTo>
                    <a:pt x="168674" y="673348"/>
                  </a:lnTo>
                  <a:lnTo>
                    <a:pt x="0" y="504674"/>
                  </a:lnTo>
                  <a:lnTo>
                    <a:pt x="0" y="168674"/>
                  </a:lnTo>
                  <a:close/>
                </a:path>
              </a:pathLst>
            </a:custGeom>
            <a:ln w="2094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4125528" y="6956238"/>
            <a:ext cx="596900" cy="694690"/>
            <a:chOff x="4125528" y="6956238"/>
            <a:chExt cx="596900" cy="694690"/>
          </a:xfrm>
        </p:grpSpPr>
        <p:sp>
          <p:nvSpPr>
            <p:cNvPr id="26" name="object 26" descr=""/>
            <p:cNvSpPr/>
            <p:nvPr/>
          </p:nvSpPr>
          <p:spPr>
            <a:xfrm>
              <a:off x="4135998" y="6966709"/>
              <a:ext cx="575945" cy="673735"/>
            </a:xfrm>
            <a:custGeom>
              <a:avLst/>
              <a:gdLst/>
              <a:ahLst/>
              <a:cxnLst/>
              <a:rect l="l" t="t" r="r" b="b"/>
              <a:pathLst>
                <a:path w="575945" h="673734">
                  <a:moveTo>
                    <a:pt x="407224" y="0"/>
                  </a:moveTo>
                  <a:lnTo>
                    <a:pt x="168673" y="0"/>
                  </a:lnTo>
                  <a:lnTo>
                    <a:pt x="0" y="168675"/>
                  </a:lnTo>
                  <a:lnTo>
                    <a:pt x="0" y="504675"/>
                  </a:lnTo>
                  <a:lnTo>
                    <a:pt x="168673" y="673350"/>
                  </a:lnTo>
                  <a:lnTo>
                    <a:pt x="407224" y="673350"/>
                  </a:lnTo>
                  <a:lnTo>
                    <a:pt x="575898" y="504675"/>
                  </a:lnTo>
                  <a:lnTo>
                    <a:pt x="575898" y="168675"/>
                  </a:lnTo>
                  <a:lnTo>
                    <a:pt x="4072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135998" y="6966709"/>
              <a:ext cx="575945" cy="673735"/>
            </a:xfrm>
            <a:custGeom>
              <a:avLst/>
              <a:gdLst/>
              <a:ahLst/>
              <a:cxnLst/>
              <a:rect l="l" t="t" r="r" b="b"/>
              <a:pathLst>
                <a:path w="575945" h="673734">
                  <a:moveTo>
                    <a:pt x="0" y="168674"/>
                  </a:moveTo>
                  <a:lnTo>
                    <a:pt x="168674" y="0"/>
                  </a:lnTo>
                  <a:lnTo>
                    <a:pt x="407224" y="0"/>
                  </a:lnTo>
                  <a:lnTo>
                    <a:pt x="575898" y="168674"/>
                  </a:lnTo>
                  <a:lnTo>
                    <a:pt x="575898" y="504674"/>
                  </a:lnTo>
                  <a:lnTo>
                    <a:pt x="407224" y="673349"/>
                  </a:lnTo>
                  <a:lnTo>
                    <a:pt x="168674" y="673349"/>
                  </a:lnTo>
                  <a:lnTo>
                    <a:pt x="0" y="504674"/>
                  </a:lnTo>
                  <a:lnTo>
                    <a:pt x="0" y="168674"/>
                  </a:lnTo>
                  <a:close/>
                </a:path>
              </a:pathLst>
            </a:custGeom>
            <a:ln w="2094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 descr=""/>
          <p:cNvGrpSpPr/>
          <p:nvPr/>
        </p:nvGrpSpPr>
        <p:grpSpPr>
          <a:xfrm>
            <a:off x="9412068" y="8564019"/>
            <a:ext cx="2080895" cy="1543685"/>
            <a:chOff x="9412068" y="8564019"/>
            <a:chExt cx="2080895" cy="1543685"/>
          </a:xfrm>
        </p:grpSpPr>
        <p:sp>
          <p:nvSpPr>
            <p:cNvPr id="29" name="object 29" descr=""/>
            <p:cNvSpPr/>
            <p:nvPr/>
          </p:nvSpPr>
          <p:spPr>
            <a:xfrm>
              <a:off x="9422537" y="8574490"/>
              <a:ext cx="2059939" cy="943610"/>
            </a:xfrm>
            <a:custGeom>
              <a:avLst/>
              <a:gdLst/>
              <a:ahLst/>
              <a:cxnLst/>
              <a:rect l="l" t="t" r="r" b="b"/>
              <a:pathLst>
                <a:path w="2059940" h="943609">
                  <a:moveTo>
                    <a:pt x="1587950" y="0"/>
                  </a:moveTo>
                  <a:lnTo>
                    <a:pt x="1587950" y="235891"/>
                  </a:lnTo>
                  <a:lnTo>
                    <a:pt x="0" y="235891"/>
                  </a:lnTo>
                  <a:lnTo>
                    <a:pt x="0" y="707675"/>
                  </a:lnTo>
                  <a:lnTo>
                    <a:pt x="1587950" y="707675"/>
                  </a:lnTo>
                  <a:lnTo>
                    <a:pt x="1587950" y="943569"/>
                  </a:lnTo>
                  <a:lnTo>
                    <a:pt x="2059726" y="471784"/>
                  </a:lnTo>
                  <a:lnTo>
                    <a:pt x="1587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422538" y="8574490"/>
              <a:ext cx="2059939" cy="943610"/>
            </a:xfrm>
            <a:custGeom>
              <a:avLst/>
              <a:gdLst/>
              <a:ahLst/>
              <a:cxnLst/>
              <a:rect l="l" t="t" r="r" b="b"/>
              <a:pathLst>
                <a:path w="2059940" h="943609">
                  <a:moveTo>
                    <a:pt x="0" y="235891"/>
                  </a:moveTo>
                  <a:lnTo>
                    <a:pt x="1587947" y="235891"/>
                  </a:lnTo>
                  <a:lnTo>
                    <a:pt x="1587947" y="0"/>
                  </a:lnTo>
                  <a:lnTo>
                    <a:pt x="2059731" y="471785"/>
                  </a:lnTo>
                  <a:lnTo>
                    <a:pt x="1587947" y="943569"/>
                  </a:lnTo>
                  <a:lnTo>
                    <a:pt x="1587947" y="707677"/>
                  </a:lnTo>
                  <a:lnTo>
                    <a:pt x="0" y="707677"/>
                  </a:lnTo>
                  <a:lnTo>
                    <a:pt x="0" y="235891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0129628" y="9423311"/>
              <a:ext cx="575945" cy="673735"/>
            </a:xfrm>
            <a:custGeom>
              <a:avLst/>
              <a:gdLst/>
              <a:ahLst/>
              <a:cxnLst/>
              <a:rect l="l" t="t" r="r" b="b"/>
              <a:pathLst>
                <a:path w="575945" h="673734">
                  <a:moveTo>
                    <a:pt x="407221" y="0"/>
                  </a:moveTo>
                  <a:lnTo>
                    <a:pt x="168673" y="0"/>
                  </a:lnTo>
                  <a:lnTo>
                    <a:pt x="0" y="168675"/>
                  </a:lnTo>
                  <a:lnTo>
                    <a:pt x="0" y="504675"/>
                  </a:lnTo>
                  <a:lnTo>
                    <a:pt x="168673" y="673350"/>
                  </a:lnTo>
                  <a:lnTo>
                    <a:pt x="407221" y="673350"/>
                  </a:lnTo>
                  <a:lnTo>
                    <a:pt x="575896" y="504675"/>
                  </a:lnTo>
                  <a:lnTo>
                    <a:pt x="575896" y="168675"/>
                  </a:lnTo>
                  <a:lnTo>
                    <a:pt x="4072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0129628" y="9423311"/>
              <a:ext cx="575945" cy="673735"/>
            </a:xfrm>
            <a:custGeom>
              <a:avLst/>
              <a:gdLst/>
              <a:ahLst/>
              <a:cxnLst/>
              <a:rect l="l" t="t" r="r" b="b"/>
              <a:pathLst>
                <a:path w="575945" h="673734">
                  <a:moveTo>
                    <a:pt x="0" y="168674"/>
                  </a:moveTo>
                  <a:lnTo>
                    <a:pt x="168674" y="0"/>
                  </a:lnTo>
                  <a:lnTo>
                    <a:pt x="407224" y="0"/>
                  </a:lnTo>
                  <a:lnTo>
                    <a:pt x="575898" y="168674"/>
                  </a:lnTo>
                  <a:lnTo>
                    <a:pt x="575898" y="504674"/>
                  </a:lnTo>
                  <a:lnTo>
                    <a:pt x="407224" y="673349"/>
                  </a:lnTo>
                  <a:lnTo>
                    <a:pt x="168674" y="673349"/>
                  </a:lnTo>
                  <a:lnTo>
                    <a:pt x="0" y="504674"/>
                  </a:lnTo>
                  <a:lnTo>
                    <a:pt x="0" y="168674"/>
                  </a:lnTo>
                  <a:close/>
                </a:path>
              </a:pathLst>
            </a:custGeom>
            <a:ln w="2094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75590" rIns="0" bIns="0" rtlCol="0" vert="horz">
            <a:spAutoFit/>
          </a:bodyPr>
          <a:lstStyle/>
          <a:p>
            <a:pPr algn="ctr" marR="2654935">
              <a:lnSpc>
                <a:spcPct val="100000"/>
              </a:lnSpc>
              <a:spcBef>
                <a:spcPts val="2170"/>
              </a:spcBef>
            </a:pPr>
            <a:r>
              <a:rPr dirty="0"/>
              <a:t>2</a:t>
            </a:r>
          </a:p>
          <a:p>
            <a:pPr marL="2566670">
              <a:lnSpc>
                <a:spcPct val="100000"/>
              </a:lnSpc>
              <a:spcBef>
                <a:spcPts val="1705"/>
              </a:spcBef>
            </a:pPr>
            <a:r>
              <a:rPr dirty="0" sz="3300"/>
              <a:t>Modify</a:t>
            </a:r>
            <a:r>
              <a:rPr dirty="0" sz="3300" spc="-50"/>
              <a:t> </a:t>
            </a:r>
            <a:r>
              <a:rPr dirty="0" sz="3300"/>
              <a:t>RAM</a:t>
            </a:r>
            <a:r>
              <a:rPr dirty="0" sz="3300" spc="-35"/>
              <a:t> </a:t>
            </a:r>
            <a:r>
              <a:rPr dirty="0" sz="3300"/>
              <a:t>authorization</a:t>
            </a:r>
            <a:r>
              <a:rPr dirty="0" sz="3300" spc="-35"/>
              <a:t> </a:t>
            </a:r>
            <a:r>
              <a:rPr dirty="0" sz="3300"/>
              <a:t>(to</a:t>
            </a:r>
            <a:r>
              <a:rPr dirty="0" sz="3300" spc="-40"/>
              <a:t> </a:t>
            </a:r>
            <a:r>
              <a:rPr dirty="0" sz="3300"/>
              <a:t>be</a:t>
            </a:r>
            <a:r>
              <a:rPr dirty="0" sz="3300" spc="-35"/>
              <a:t> </a:t>
            </a:r>
            <a:r>
              <a:rPr dirty="0" sz="3300" spc="-10"/>
              <a:t>automated)</a:t>
            </a:r>
            <a:endParaRPr sz="3300"/>
          </a:p>
          <a:p>
            <a:pPr>
              <a:lnSpc>
                <a:spcPct val="100000"/>
              </a:lnSpc>
            </a:pPr>
            <a:endParaRPr sz="3700"/>
          </a:p>
          <a:p>
            <a:pPr algn="ctr" marR="2654935">
              <a:lnSpc>
                <a:spcPct val="100000"/>
              </a:lnSpc>
              <a:spcBef>
                <a:spcPts val="2680"/>
              </a:spcBef>
            </a:pPr>
            <a:r>
              <a:rPr dirty="0"/>
              <a:t>3</a:t>
            </a:r>
          </a:p>
          <a:p>
            <a:pPr algn="r" marR="45085">
              <a:lnSpc>
                <a:spcPct val="100000"/>
              </a:lnSpc>
              <a:spcBef>
                <a:spcPts val="1714"/>
              </a:spcBef>
            </a:pPr>
            <a:r>
              <a:rPr dirty="0" sz="2500">
                <a:solidFill>
                  <a:srgbClr val="FF0000"/>
                </a:solidFill>
              </a:rPr>
              <a:t>Simply</a:t>
            </a:r>
            <a:r>
              <a:rPr dirty="0" sz="2500" spc="-105">
                <a:solidFill>
                  <a:srgbClr val="FF0000"/>
                </a:solidFill>
              </a:rPr>
              <a:t> </a:t>
            </a:r>
            <a:r>
              <a:rPr dirty="0" sz="2500" spc="-10">
                <a:solidFill>
                  <a:srgbClr val="FF0000"/>
                </a:solidFill>
              </a:rPr>
              <a:t>annotate</a:t>
            </a:r>
            <a:r>
              <a:rPr dirty="0" sz="2500" spc="-100">
                <a:solidFill>
                  <a:srgbClr val="FF0000"/>
                </a:solidFill>
              </a:rPr>
              <a:t> </a:t>
            </a:r>
            <a:r>
              <a:rPr dirty="0" sz="2500">
                <a:solidFill>
                  <a:srgbClr val="FF0000"/>
                </a:solidFill>
              </a:rPr>
              <a:t>the</a:t>
            </a:r>
            <a:r>
              <a:rPr dirty="0" sz="2500" spc="-110">
                <a:solidFill>
                  <a:srgbClr val="FF0000"/>
                </a:solidFill>
              </a:rPr>
              <a:t> </a:t>
            </a:r>
            <a:r>
              <a:rPr dirty="0" sz="2500" spc="-10">
                <a:solidFill>
                  <a:srgbClr val="FF0000"/>
                </a:solidFill>
              </a:rPr>
              <a:t>application</a:t>
            </a:r>
            <a:r>
              <a:rPr dirty="0" sz="2500" spc="-100">
                <a:solidFill>
                  <a:srgbClr val="FF0000"/>
                </a:solidFill>
              </a:rPr>
              <a:t> </a:t>
            </a:r>
            <a:r>
              <a:rPr dirty="0" sz="2500" spc="-10">
                <a:solidFill>
                  <a:srgbClr val="FF0000"/>
                </a:solidFill>
              </a:rPr>
              <a:t>container</a:t>
            </a:r>
            <a:r>
              <a:rPr dirty="0" sz="2500" spc="-90">
                <a:solidFill>
                  <a:srgbClr val="FF0000"/>
                </a:solidFill>
              </a:rPr>
              <a:t> </a:t>
            </a:r>
            <a:r>
              <a:rPr dirty="0" sz="2500">
                <a:solidFill>
                  <a:srgbClr val="FF0000"/>
                </a:solidFill>
              </a:rPr>
              <a:t>to</a:t>
            </a:r>
            <a:r>
              <a:rPr dirty="0" sz="2500" spc="-110">
                <a:solidFill>
                  <a:srgbClr val="FF0000"/>
                </a:solidFill>
              </a:rPr>
              <a:t> </a:t>
            </a:r>
            <a:r>
              <a:rPr dirty="0" sz="2500">
                <a:solidFill>
                  <a:srgbClr val="FF0000"/>
                </a:solidFill>
              </a:rPr>
              <a:t>enable</a:t>
            </a:r>
            <a:r>
              <a:rPr dirty="0" sz="2500" spc="-100">
                <a:solidFill>
                  <a:srgbClr val="FF0000"/>
                </a:solidFill>
              </a:rPr>
              <a:t> </a:t>
            </a:r>
            <a:r>
              <a:rPr dirty="0" sz="2500" spc="-10">
                <a:solidFill>
                  <a:srgbClr val="FF0000"/>
                </a:solidFill>
              </a:rPr>
              <a:t>automatic</a:t>
            </a:r>
            <a:r>
              <a:rPr dirty="0" sz="2500" spc="-100">
                <a:solidFill>
                  <a:srgbClr val="FF0000"/>
                </a:solidFill>
              </a:rPr>
              <a:t> </a:t>
            </a:r>
            <a:r>
              <a:rPr dirty="0" sz="2500" spc="-10">
                <a:solidFill>
                  <a:srgbClr val="FF0000"/>
                </a:solidFill>
              </a:rPr>
              <a:t>integration</a:t>
            </a:r>
            <a:endParaRPr sz="2500"/>
          </a:p>
          <a:p>
            <a:pPr>
              <a:lnSpc>
                <a:spcPct val="100000"/>
              </a:lnSpc>
            </a:pPr>
            <a:endParaRPr sz="2800"/>
          </a:p>
          <a:p>
            <a:pPr algn="r" marR="5080">
              <a:lnSpc>
                <a:spcPct val="100000"/>
              </a:lnSpc>
              <a:spcBef>
                <a:spcPts val="2165"/>
              </a:spcBef>
            </a:pPr>
            <a:r>
              <a:rPr dirty="0" sz="2300"/>
              <a:t>Collect</a:t>
            </a:r>
            <a:r>
              <a:rPr dirty="0" sz="2300" spc="-60"/>
              <a:t> </a:t>
            </a:r>
            <a:r>
              <a:rPr dirty="0" sz="2300" spc="-20"/>
              <a:t>Data</a:t>
            </a:r>
            <a:endParaRPr sz="2300"/>
          </a:p>
          <a:p>
            <a:pPr algn="r" marR="577850">
              <a:lnSpc>
                <a:spcPct val="100000"/>
              </a:lnSpc>
              <a:spcBef>
                <a:spcPts val="1850"/>
              </a:spcBef>
            </a:pPr>
            <a:r>
              <a:rPr dirty="0"/>
              <a:t>4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950"/>
          </a:p>
          <a:p>
            <a:pPr marL="12700">
              <a:lnSpc>
                <a:spcPct val="100000"/>
              </a:lnSpc>
            </a:pPr>
            <a:r>
              <a:rPr dirty="0" sz="2300">
                <a:solidFill>
                  <a:srgbClr val="5B9BD5"/>
                </a:solidFill>
              </a:rPr>
              <a:t>* </a:t>
            </a:r>
            <a:r>
              <a:rPr dirty="0" sz="2300" spc="-10">
                <a:solidFill>
                  <a:srgbClr val="5B9BD5"/>
                </a:solidFill>
              </a:rPr>
              <a:t>Prerequisite:</a:t>
            </a:r>
            <a:r>
              <a:rPr dirty="0" sz="2300" spc="-114">
                <a:solidFill>
                  <a:srgbClr val="5B9BD5"/>
                </a:solidFill>
              </a:rPr>
              <a:t> </a:t>
            </a:r>
            <a:r>
              <a:rPr dirty="0" sz="2300">
                <a:solidFill>
                  <a:srgbClr val="5B9BD5"/>
                </a:solidFill>
              </a:rPr>
              <a:t>ARMS</a:t>
            </a:r>
            <a:r>
              <a:rPr dirty="0" sz="2300" spc="10">
                <a:solidFill>
                  <a:srgbClr val="5B9BD5"/>
                </a:solidFill>
              </a:rPr>
              <a:t> </a:t>
            </a:r>
            <a:r>
              <a:rPr dirty="0" sz="2300">
                <a:solidFill>
                  <a:srgbClr val="5B9BD5"/>
                </a:solidFill>
              </a:rPr>
              <a:t>is</a:t>
            </a:r>
            <a:r>
              <a:rPr dirty="0" sz="2300" spc="20">
                <a:solidFill>
                  <a:srgbClr val="5B9BD5"/>
                </a:solidFill>
              </a:rPr>
              <a:t> </a:t>
            </a:r>
            <a:r>
              <a:rPr dirty="0" sz="2300" spc="-10">
                <a:solidFill>
                  <a:srgbClr val="5B9BD5"/>
                </a:solidFill>
              </a:rPr>
              <a:t>activated</a:t>
            </a:r>
            <a:endParaRPr sz="2300"/>
          </a:p>
        </p:txBody>
      </p:sp>
      <p:sp>
        <p:nvSpPr>
          <p:cNvPr id="34" name="object 34" descr=""/>
          <p:cNvSpPr txBox="1"/>
          <p:nvPr/>
        </p:nvSpPr>
        <p:spPr>
          <a:xfrm>
            <a:off x="11316116" y="2637535"/>
            <a:ext cx="808926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>
                <a:latin typeface="Arial"/>
                <a:cs typeface="Arial"/>
              </a:rPr>
              <a:t>From</a:t>
            </a:r>
            <a:r>
              <a:rPr dirty="0" sz="3300" spc="-5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the</a:t>
            </a:r>
            <a:r>
              <a:rPr dirty="0" sz="3300" spc="-3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container</a:t>
            </a:r>
            <a:r>
              <a:rPr dirty="0" sz="3300" spc="-3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page</a:t>
            </a:r>
            <a:r>
              <a:rPr dirty="0" sz="3300" spc="-3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to</a:t>
            </a:r>
            <a:r>
              <a:rPr dirty="0" sz="3300" spc="-25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the</a:t>
            </a:r>
            <a:r>
              <a:rPr dirty="0" sz="3300" spc="-204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ARMS</a:t>
            </a:r>
            <a:r>
              <a:rPr dirty="0" sz="3300" spc="-40">
                <a:latin typeface="Arial"/>
                <a:cs typeface="Arial"/>
              </a:rPr>
              <a:t> </a:t>
            </a:r>
            <a:r>
              <a:rPr dirty="0" sz="3300" spc="-20">
                <a:latin typeface="Arial"/>
                <a:cs typeface="Arial"/>
              </a:rPr>
              <a:t>page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0" y="434666"/>
            <a:ext cx="251460" cy="895350"/>
          </a:xfrm>
          <a:custGeom>
            <a:avLst/>
            <a:gdLst/>
            <a:ahLst/>
            <a:cxnLst/>
            <a:rect l="l" t="t" r="r" b="b"/>
            <a:pathLst>
              <a:path w="251459" h="895350">
                <a:moveTo>
                  <a:pt x="251302" y="0"/>
                </a:moveTo>
                <a:lnTo>
                  <a:pt x="0" y="0"/>
                </a:lnTo>
                <a:lnTo>
                  <a:pt x="0" y="895351"/>
                </a:lnTo>
                <a:lnTo>
                  <a:pt x="251302" y="895351"/>
                </a:lnTo>
                <a:lnTo>
                  <a:pt x="251302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6643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404040"/>
                </a:solidFill>
              </a:rPr>
              <a:t>ACK@Edge</a:t>
            </a:r>
            <a:r>
              <a:rPr dirty="0" spc="-185">
                <a:solidFill>
                  <a:srgbClr val="404040"/>
                </a:solidFill>
              </a:rPr>
              <a:t> </a:t>
            </a:r>
            <a:r>
              <a:rPr dirty="0" spc="-15">
                <a:solidFill>
                  <a:srgbClr val="404040"/>
                </a:solidFill>
              </a:rPr>
              <a:t>-</a:t>
            </a:r>
            <a:r>
              <a:rPr dirty="0">
                <a:solidFill>
                  <a:srgbClr val="404040"/>
                </a:solidFill>
              </a:rPr>
              <a:t>-</a:t>
            </a:r>
            <a:r>
              <a:rPr dirty="0" spc="-155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Cloud</a:t>
            </a:r>
            <a:r>
              <a:rPr dirty="0" spc="-18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Native</a:t>
            </a:r>
            <a:r>
              <a:rPr dirty="0" spc="-180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Kubernetes</a:t>
            </a:r>
            <a:r>
              <a:rPr dirty="0" spc="-18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Platform</a:t>
            </a:r>
            <a:r>
              <a:rPr dirty="0" spc="-19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for</a:t>
            </a:r>
            <a:r>
              <a:rPr dirty="0" spc="-16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the</a:t>
            </a:r>
            <a:r>
              <a:rPr dirty="0" spc="-175">
                <a:solidFill>
                  <a:srgbClr val="404040"/>
                </a:solidFill>
              </a:rPr>
              <a:t> </a:t>
            </a:r>
            <a:r>
              <a:rPr dirty="0" spc="-20">
                <a:solidFill>
                  <a:srgbClr val="404040"/>
                </a:solidFill>
              </a:rPr>
              <a:t>Edge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2959111" y="4850517"/>
            <a:ext cx="1040130" cy="4786630"/>
            <a:chOff x="2959111" y="4850517"/>
            <a:chExt cx="1040130" cy="47866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2384" y="7075385"/>
              <a:ext cx="1016356" cy="25615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9111" y="4850517"/>
              <a:ext cx="1013562" cy="203181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4134929" y="2337754"/>
            <a:ext cx="10121265" cy="939800"/>
            <a:chOff x="4134929" y="2337754"/>
            <a:chExt cx="10121265" cy="939800"/>
          </a:xfrm>
        </p:grpSpPr>
        <p:sp>
          <p:nvSpPr>
            <p:cNvPr id="8" name="object 8" descr=""/>
            <p:cNvSpPr/>
            <p:nvPr/>
          </p:nvSpPr>
          <p:spPr>
            <a:xfrm>
              <a:off x="4134929" y="2337754"/>
              <a:ext cx="10121265" cy="939800"/>
            </a:xfrm>
            <a:custGeom>
              <a:avLst/>
              <a:gdLst/>
              <a:ahLst/>
              <a:cxnLst/>
              <a:rect l="l" t="t" r="r" b="b"/>
              <a:pathLst>
                <a:path w="10121265" h="939800">
                  <a:moveTo>
                    <a:pt x="10120656" y="0"/>
                  </a:moveTo>
                  <a:lnTo>
                    <a:pt x="0" y="0"/>
                  </a:lnTo>
                  <a:lnTo>
                    <a:pt x="0" y="939218"/>
                  </a:lnTo>
                  <a:lnTo>
                    <a:pt x="10120656" y="939218"/>
                  </a:lnTo>
                  <a:lnTo>
                    <a:pt x="10120656" y="0"/>
                  </a:lnTo>
                  <a:close/>
                </a:path>
              </a:pathLst>
            </a:custGeom>
            <a:solidFill>
              <a:srgbClr val="FF7B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3927" y="2759287"/>
              <a:ext cx="1620893" cy="41464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285135" y="2845307"/>
            <a:ext cx="12534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Industrial</a:t>
            </a:r>
            <a:r>
              <a:rPr dirty="0" sz="1400" spc="25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Brain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15810" y="2759287"/>
            <a:ext cx="1618380" cy="414646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316662" y="2845307"/>
            <a:ext cx="8134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City</a:t>
            </a:r>
            <a:r>
              <a:rPr dirty="0" sz="1400" spc="7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Brain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45282" y="2759287"/>
            <a:ext cx="1316818" cy="43475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967544" y="2305050"/>
            <a:ext cx="2452370" cy="66357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810"/>
              </a:spcBef>
            </a:pP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Solutions</a:t>
            </a:r>
            <a:r>
              <a:rPr dirty="0" sz="17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Ecosystems</a:t>
            </a:r>
            <a:endParaRPr sz="1700">
              <a:latin typeface="Arial"/>
              <a:cs typeface="Arial"/>
            </a:endParaRPr>
          </a:p>
          <a:p>
            <a:pPr marL="1011555">
              <a:lnSpc>
                <a:spcPct val="100000"/>
              </a:lnSpc>
              <a:spcBef>
                <a:spcPts val="590"/>
              </a:spcBef>
            </a:pPr>
            <a:r>
              <a:rPr dirty="0" sz="1400">
                <a:latin typeface="Arial"/>
                <a:cs typeface="Arial"/>
              </a:rPr>
              <a:t>Internet</a:t>
            </a:r>
            <a:r>
              <a:rPr dirty="0" sz="1400" spc="20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of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120619" y="2958083"/>
            <a:ext cx="5715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Things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25967" y="2759287"/>
            <a:ext cx="1316818" cy="414646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0649874" y="2845307"/>
            <a:ext cx="6616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Edge</a:t>
            </a:r>
            <a:r>
              <a:rPr dirty="0" sz="1400" spc="25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AI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894087" y="2759287"/>
            <a:ext cx="1713873" cy="414646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2180225" y="2845307"/>
            <a:ext cx="11417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Hybrid</a:t>
            </a:r>
            <a:r>
              <a:rPr dirty="0" sz="1400" spc="19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clouds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965950" y="2337752"/>
            <a:ext cx="1016635" cy="2313305"/>
            <a:chOff x="2965950" y="2337752"/>
            <a:chExt cx="1016635" cy="2313305"/>
          </a:xfrm>
        </p:grpSpPr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65950" y="2337752"/>
              <a:ext cx="1016356" cy="231284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33167" y="3093501"/>
              <a:ext cx="667156" cy="639550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3191728" y="3800856"/>
            <a:ext cx="57086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endParaRPr sz="17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248740" y="5711952"/>
            <a:ext cx="445134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Pipe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204538" y="4824483"/>
            <a:ext cx="11051540" cy="4808855"/>
            <a:chOff x="3204538" y="4824483"/>
            <a:chExt cx="11051540" cy="4808855"/>
          </a:xfrm>
        </p:grpSpPr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04538" y="7754441"/>
              <a:ext cx="514795" cy="49349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27645" y="5336335"/>
              <a:ext cx="491689" cy="408620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109416" y="8966270"/>
              <a:ext cx="10146665" cy="666750"/>
            </a:xfrm>
            <a:custGeom>
              <a:avLst/>
              <a:gdLst/>
              <a:ahLst/>
              <a:cxnLst/>
              <a:rect l="l" t="t" r="r" b="b"/>
              <a:pathLst>
                <a:path w="10146665" h="666750">
                  <a:moveTo>
                    <a:pt x="10146167" y="0"/>
                  </a:moveTo>
                  <a:lnTo>
                    <a:pt x="0" y="0"/>
                  </a:lnTo>
                  <a:lnTo>
                    <a:pt x="0" y="666590"/>
                  </a:lnTo>
                  <a:lnTo>
                    <a:pt x="10146167" y="666590"/>
                  </a:lnTo>
                  <a:lnTo>
                    <a:pt x="10146167" y="0"/>
                  </a:lnTo>
                  <a:close/>
                </a:path>
              </a:pathLst>
            </a:custGeom>
            <a:solidFill>
              <a:srgbClr val="E2E6E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46129" y="9089566"/>
              <a:ext cx="1301739" cy="381976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5316" y="5046175"/>
              <a:ext cx="372251" cy="305591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69717" y="4824483"/>
              <a:ext cx="474795" cy="455724"/>
            </a:xfrm>
            <a:prstGeom prst="rect">
              <a:avLst/>
            </a:prstGeom>
          </p:spPr>
        </p:pic>
      </p:grpSp>
      <p:sp>
        <p:nvSpPr>
          <p:cNvPr id="32" name="object 32" descr=""/>
          <p:cNvSpPr txBox="1"/>
          <p:nvPr/>
        </p:nvSpPr>
        <p:spPr>
          <a:xfrm>
            <a:off x="3218996" y="8321040"/>
            <a:ext cx="51435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endParaRPr sz="1700">
              <a:latin typeface="Arial"/>
              <a:cs typeface="Arial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409791" y="9184132"/>
            <a:ext cx="5626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dirty="0" sz="1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Unit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48389" y="9089566"/>
            <a:ext cx="1502780" cy="381976"/>
          </a:xfrm>
          <a:prstGeom prst="rect">
            <a:avLst/>
          </a:prstGeom>
        </p:spPr>
      </p:pic>
      <p:sp>
        <p:nvSpPr>
          <p:cNvPr id="35" name="object 35" descr=""/>
          <p:cNvSpPr txBox="1"/>
          <p:nvPr/>
        </p:nvSpPr>
        <p:spPr>
          <a:xfrm>
            <a:off x="6740640" y="9184132"/>
            <a:ext cx="9017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dirty="0" sz="1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Autonomy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6" name="object 36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069282" y="9097105"/>
            <a:ext cx="1585709" cy="381976"/>
          </a:xfrm>
          <a:prstGeom prst="rect">
            <a:avLst/>
          </a:prstGeom>
        </p:spPr>
      </p:pic>
      <p:sp>
        <p:nvSpPr>
          <p:cNvPr id="37" name="object 37" descr=""/>
          <p:cNvSpPr txBox="1"/>
          <p:nvPr/>
        </p:nvSpPr>
        <p:spPr>
          <a:xfrm>
            <a:off x="8094039" y="9117076"/>
            <a:ext cx="15132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8630" marR="5080" indent="-456565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Heterogeneous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Resources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8" name="object 3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825876" y="9089566"/>
            <a:ext cx="997665" cy="384489"/>
          </a:xfrm>
          <a:prstGeom prst="rect">
            <a:avLst/>
          </a:prstGeom>
        </p:spPr>
      </p:pic>
      <p:sp>
        <p:nvSpPr>
          <p:cNvPr id="39" name="object 39" descr=""/>
          <p:cNvSpPr txBox="1"/>
          <p:nvPr/>
        </p:nvSpPr>
        <p:spPr>
          <a:xfrm>
            <a:off x="9996545" y="9187180"/>
            <a:ext cx="6457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Lightweight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0" name="object 40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986890" y="9097105"/>
            <a:ext cx="1118289" cy="371924"/>
          </a:xfrm>
          <a:prstGeom prst="rect">
            <a:avLst/>
          </a:prstGeom>
        </p:spPr>
      </p:pic>
      <p:sp>
        <p:nvSpPr>
          <p:cNvPr id="41" name="object 41" descr=""/>
          <p:cNvSpPr txBox="1"/>
          <p:nvPr/>
        </p:nvSpPr>
        <p:spPr>
          <a:xfrm>
            <a:off x="11084692" y="9110980"/>
            <a:ext cx="90805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" marR="5080" indent="-34290">
              <a:lnSpc>
                <a:spcPct val="100000"/>
              </a:lnSpc>
              <a:spcBef>
                <a:spcPts val="100"/>
              </a:spcBef>
            </a:pPr>
            <a:r>
              <a:rPr dirty="0" sz="1000" spc="-15">
                <a:solidFill>
                  <a:srgbClr val="FFFFFF"/>
                </a:solidFill>
                <a:latin typeface="Arial"/>
                <a:cs typeface="Arial"/>
              </a:rPr>
              <a:t>Canary</a:t>
            </a:r>
            <a:r>
              <a:rPr dirty="0" sz="1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Release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0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dirty="0" sz="1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2276066" y="9089566"/>
            <a:ext cx="1075568" cy="376949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12484671" y="9101835"/>
            <a:ext cx="652780" cy="31813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58419" marR="5080" indent="-45720">
              <a:lnSpc>
                <a:spcPts val="1100"/>
              </a:lnSpc>
              <a:spcBef>
                <a:spcPts val="219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Sandboxed </a:t>
            </a:r>
            <a:r>
              <a:rPr dirty="0" sz="1000" spc="-1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44" name="object 44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267094" y="4093696"/>
            <a:ext cx="3565964" cy="472445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4365877" y="4079747"/>
            <a:ext cx="33648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57630" marR="5080" indent="-1345565">
              <a:lnSpc>
                <a:spcPct val="1071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dirty="0" sz="1400" spc="3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Computing</a:t>
            </a:r>
            <a:r>
              <a:rPr dirty="0" sz="1400" spc="3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Power</a:t>
            </a:r>
            <a:r>
              <a:rPr dirty="0" sz="1400" spc="2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Scheduling</a:t>
            </a:r>
            <a:r>
              <a:rPr dirty="0" sz="1400" spc="3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Sharing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6" name="object 46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267094" y="3465443"/>
            <a:ext cx="3565964" cy="457367"/>
          </a:xfrm>
          <a:prstGeom prst="rect">
            <a:avLst/>
          </a:prstGeom>
        </p:spPr>
      </p:pic>
      <p:sp>
        <p:nvSpPr>
          <p:cNvPr id="47" name="object 47" descr=""/>
          <p:cNvSpPr txBox="1"/>
          <p:nvPr/>
        </p:nvSpPr>
        <p:spPr>
          <a:xfrm>
            <a:off x="4884821" y="3573780"/>
            <a:ext cx="23152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dirty="0" sz="1400" spc="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Computing</a:t>
            </a:r>
            <a:r>
              <a:rPr dirty="0" sz="1400" spc="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Scalability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8" name="object 48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011482" y="3483034"/>
            <a:ext cx="3565964" cy="457367"/>
          </a:xfrm>
          <a:prstGeom prst="rect">
            <a:avLst/>
          </a:prstGeom>
        </p:spPr>
      </p:pic>
      <p:sp>
        <p:nvSpPr>
          <p:cNvPr id="49" name="object 49" descr=""/>
          <p:cNvSpPr txBox="1"/>
          <p:nvPr/>
        </p:nvSpPr>
        <p:spPr>
          <a:xfrm>
            <a:off x="8603538" y="3589019"/>
            <a:ext cx="2362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Cloud-edge</a:t>
            </a:r>
            <a:r>
              <a:rPr dirty="0" sz="1400" spc="3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Integrated</a:t>
            </a:r>
            <a:r>
              <a:rPr dirty="0" sz="1400" spc="3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O&amp;M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0" name="object 50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036613" y="4106261"/>
            <a:ext cx="3565964" cy="459880"/>
          </a:xfrm>
          <a:prstGeom prst="rect">
            <a:avLst/>
          </a:prstGeom>
        </p:spPr>
      </p:pic>
      <p:sp>
        <p:nvSpPr>
          <p:cNvPr id="51" name="object 51" descr=""/>
          <p:cNvSpPr txBox="1"/>
          <p:nvPr/>
        </p:nvSpPr>
        <p:spPr>
          <a:xfrm>
            <a:off x="8529275" y="4216907"/>
            <a:ext cx="2570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Hybrid</a:t>
            </a:r>
            <a:r>
              <a:rPr dirty="0" sz="1400" spc="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Resource</a:t>
            </a:r>
            <a:r>
              <a:rPr dirty="0" sz="1400" spc="2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4133341" y="3383789"/>
            <a:ext cx="10124440" cy="1268730"/>
            <a:chOff x="4133341" y="3383789"/>
            <a:chExt cx="10124440" cy="1268730"/>
          </a:xfrm>
        </p:grpSpPr>
        <p:sp>
          <p:nvSpPr>
            <p:cNvPr id="53" name="object 53" descr=""/>
            <p:cNvSpPr/>
            <p:nvPr/>
          </p:nvSpPr>
          <p:spPr>
            <a:xfrm>
              <a:off x="4134929" y="3385376"/>
              <a:ext cx="10121265" cy="1265555"/>
            </a:xfrm>
            <a:custGeom>
              <a:avLst/>
              <a:gdLst/>
              <a:ahLst/>
              <a:cxnLst/>
              <a:rect l="l" t="t" r="r" b="b"/>
              <a:pathLst>
                <a:path w="10121265" h="1265554">
                  <a:moveTo>
                    <a:pt x="0" y="13104"/>
                  </a:moveTo>
                  <a:lnTo>
                    <a:pt x="0" y="5867"/>
                  </a:lnTo>
                  <a:lnTo>
                    <a:pt x="5867" y="0"/>
                  </a:lnTo>
                  <a:lnTo>
                    <a:pt x="13104" y="0"/>
                  </a:lnTo>
                  <a:lnTo>
                    <a:pt x="10107550" y="0"/>
                  </a:lnTo>
                  <a:lnTo>
                    <a:pt x="10114787" y="0"/>
                  </a:lnTo>
                  <a:lnTo>
                    <a:pt x="10120655" y="5867"/>
                  </a:lnTo>
                  <a:lnTo>
                    <a:pt x="10120655" y="13104"/>
                  </a:lnTo>
                  <a:lnTo>
                    <a:pt x="10120655" y="1252119"/>
                  </a:lnTo>
                  <a:lnTo>
                    <a:pt x="10120655" y="1259357"/>
                  </a:lnTo>
                  <a:lnTo>
                    <a:pt x="10114787" y="1265224"/>
                  </a:lnTo>
                  <a:lnTo>
                    <a:pt x="10107550" y="1265224"/>
                  </a:lnTo>
                  <a:lnTo>
                    <a:pt x="13104" y="1265224"/>
                  </a:lnTo>
                  <a:lnTo>
                    <a:pt x="5867" y="1265224"/>
                  </a:lnTo>
                  <a:lnTo>
                    <a:pt x="0" y="1259357"/>
                  </a:lnTo>
                  <a:lnTo>
                    <a:pt x="0" y="1252119"/>
                  </a:lnTo>
                  <a:lnTo>
                    <a:pt x="0" y="13104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08013" y="3755773"/>
              <a:ext cx="471713" cy="541363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12597355" y="3854195"/>
            <a:ext cx="10318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ACK@Edge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4828125" y="5154416"/>
            <a:ext cx="3456940" cy="1504950"/>
            <a:chOff x="4828125" y="5154416"/>
            <a:chExt cx="3456940" cy="1504950"/>
          </a:xfrm>
        </p:grpSpPr>
        <p:sp>
          <p:nvSpPr>
            <p:cNvPr id="57" name="object 57" descr=""/>
            <p:cNvSpPr/>
            <p:nvPr/>
          </p:nvSpPr>
          <p:spPr>
            <a:xfrm>
              <a:off x="4829713" y="5156004"/>
              <a:ext cx="3453765" cy="1501775"/>
            </a:xfrm>
            <a:custGeom>
              <a:avLst/>
              <a:gdLst/>
              <a:ahLst/>
              <a:cxnLst/>
              <a:rect l="l" t="t" r="r" b="b"/>
              <a:pathLst>
                <a:path w="3453765" h="1501775">
                  <a:moveTo>
                    <a:pt x="3453691" y="0"/>
                  </a:moveTo>
                  <a:lnTo>
                    <a:pt x="0" y="0"/>
                  </a:lnTo>
                  <a:lnTo>
                    <a:pt x="0" y="1501777"/>
                  </a:lnTo>
                  <a:lnTo>
                    <a:pt x="3453691" y="1501777"/>
                  </a:lnTo>
                  <a:lnTo>
                    <a:pt x="3453691" y="0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829713" y="5156004"/>
              <a:ext cx="3453765" cy="1501775"/>
            </a:xfrm>
            <a:custGeom>
              <a:avLst/>
              <a:gdLst/>
              <a:ahLst/>
              <a:cxnLst/>
              <a:rect l="l" t="t" r="r" b="b"/>
              <a:pathLst>
                <a:path w="3453765" h="1501775">
                  <a:moveTo>
                    <a:pt x="0" y="0"/>
                  </a:moveTo>
                  <a:lnTo>
                    <a:pt x="3453693" y="0"/>
                  </a:lnTo>
                  <a:lnTo>
                    <a:pt x="3453693" y="1501778"/>
                  </a:lnTo>
                  <a:lnTo>
                    <a:pt x="0" y="150177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5023059" y="5340918"/>
              <a:ext cx="3053080" cy="243840"/>
            </a:xfrm>
            <a:custGeom>
              <a:avLst/>
              <a:gdLst/>
              <a:ahLst/>
              <a:cxnLst/>
              <a:rect l="l" t="t" r="r" b="b"/>
              <a:pathLst>
                <a:path w="3053079" h="243839">
                  <a:moveTo>
                    <a:pt x="3012342" y="0"/>
                  </a:moveTo>
                  <a:lnTo>
                    <a:pt x="40562" y="0"/>
                  </a:lnTo>
                  <a:lnTo>
                    <a:pt x="24773" y="3186"/>
                  </a:lnTo>
                  <a:lnTo>
                    <a:pt x="11880" y="11879"/>
                  </a:lnTo>
                  <a:lnTo>
                    <a:pt x="3187" y="24772"/>
                  </a:lnTo>
                  <a:lnTo>
                    <a:pt x="0" y="40562"/>
                  </a:lnTo>
                  <a:lnTo>
                    <a:pt x="0" y="202796"/>
                  </a:lnTo>
                  <a:lnTo>
                    <a:pt x="3187" y="218586"/>
                  </a:lnTo>
                  <a:lnTo>
                    <a:pt x="11880" y="231479"/>
                  </a:lnTo>
                  <a:lnTo>
                    <a:pt x="24773" y="240172"/>
                  </a:lnTo>
                  <a:lnTo>
                    <a:pt x="40562" y="243359"/>
                  </a:lnTo>
                  <a:lnTo>
                    <a:pt x="3012342" y="243359"/>
                  </a:lnTo>
                  <a:lnTo>
                    <a:pt x="3028130" y="240172"/>
                  </a:lnTo>
                  <a:lnTo>
                    <a:pt x="3041023" y="231479"/>
                  </a:lnTo>
                  <a:lnTo>
                    <a:pt x="3049717" y="218586"/>
                  </a:lnTo>
                  <a:lnTo>
                    <a:pt x="3052904" y="202796"/>
                  </a:lnTo>
                  <a:lnTo>
                    <a:pt x="3052904" y="40562"/>
                  </a:lnTo>
                  <a:lnTo>
                    <a:pt x="3049717" y="24772"/>
                  </a:lnTo>
                  <a:lnTo>
                    <a:pt x="3041023" y="11879"/>
                  </a:lnTo>
                  <a:lnTo>
                    <a:pt x="3028130" y="3186"/>
                  </a:lnTo>
                  <a:lnTo>
                    <a:pt x="3012342" y="0"/>
                  </a:lnTo>
                  <a:close/>
                </a:path>
              </a:pathLst>
            </a:custGeom>
            <a:solidFill>
              <a:srgbClr val="FF7B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6026355" y="5341620"/>
            <a:ext cx="10255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CCN</a:t>
            </a:r>
            <a:r>
              <a:rPr dirty="0" sz="14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dirty="0" sz="14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CEN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5743910" y="5754115"/>
            <a:ext cx="1628139" cy="20574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36830" marR="5080" indent="-24765">
              <a:lnSpc>
                <a:spcPts val="700"/>
              </a:lnSpc>
              <a:spcBef>
                <a:spcPts val="140"/>
              </a:spcBef>
            </a:pPr>
            <a:r>
              <a:rPr dirty="0" sz="600">
                <a:solidFill>
                  <a:srgbClr val="151618"/>
                </a:solidFill>
                <a:latin typeface="Arial"/>
                <a:cs typeface="Arial"/>
              </a:rPr>
              <a:t>Multi-pipeline</a:t>
            </a:r>
            <a:r>
              <a:rPr dirty="0" sz="600" spc="190">
                <a:solidFill>
                  <a:srgbClr val="151618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151618"/>
                </a:solidFill>
                <a:latin typeface="Arial"/>
                <a:cs typeface="Arial"/>
              </a:rPr>
              <a:t>Hot</a:t>
            </a:r>
            <a:r>
              <a:rPr dirty="0" sz="600" spc="160">
                <a:solidFill>
                  <a:srgbClr val="151618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151618"/>
                </a:solidFill>
                <a:latin typeface="Arial"/>
                <a:cs typeface="Arial"/>
              </a:rPr>
              <a:t>Backup,</a:t>
            </a:r>
            <a:r>
              <a:rPr dirty="0" sz="600" spc="155">
                <a:solidFill>
                  <a:srgbClr val="151618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151618"/>
                </a:solidFill>
                <a:latin typeface="Arial"/>
                <a:cs typeface="Arial"/>
              </a:rPr>
              <a:t>IPsec</a:t>
            </a:r>
            <a:r>
              <a:rPr dirty="0" sz="600" spc="180">
                <a:solidFill>
                  <a:srgbClr val="151618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151618"/>
                </a:solidFill>
                <a:latin typeface="Arial"/>
                <a:cs typeface="Arial"/>
              </a:rPr>
              <a:t>Encryption</a:t>
            </a:r>
            <a:r>
              <a:rPr dirty="0" sz="600" spc="500">
                <a:solidFill>
                  <a:srgbClr val="151618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151618"/>
                </a:solidFill>
                <a:latin typeface="Arial"/>
                <a:cs typeface="Arial"/>
              </a:rPr>
              <a:t>Nationwide</a:t>
            </a:r>
            <a:r>
              <a:rPr dirty="0" sz="600" spc="175">
                <a:solidFill>
                  <a:srgbClr val="151618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151618"/>
                </a:solidFill>
                <a:latin typeface="Arial"/>
                <a:cs typeface="Arial"/>
              </a:rPr>
              <a:t>and</a:t>
            </a:r>
            <a:r>
              <a:rPr dirty="0" sz="600" spc="195">
                <a:solidFill>
                  <a:srgbClr val="151618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151618"/>
                </a:solidFill>
                <a:latin typeface="Arial"/>
                <a:cs typeface="Arial"/>
              </a:rPr>
              <a:t>Worldwide</a:t>
            </a:r>
            <a:r>
              <a:rPr dirty="0" sz="600" spc="185">
                <a:solidFill>
                  <a:srgbClr val="151618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151618"/>
                </a:solidFill>
                <a:latin typeface="Arial"/>
                <a:cs typeface="Arial"/>
              </a:rPr>
              <a:t>Nearby</a:t>
            </a:r>
            <a:r>
              <a:rPr dirty="0" sz="600" spc="180">
                <a:solidFill>
                  <a:srgbClr val="151618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151618"/>
                </a:solidFill>
                <a:latin typeface="Arial"/>
                <a:cs typeface="Arial"/>
              </a:rPr>
              <a:t>Access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2" name="object 62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75468" y="5991693"/>
            <a:ext cx="1066931" cy="699661"/>
          </a:xfrm>
          <a:prstGeom prst="rect">
            <a:avLst/>
          </a:prstGeom>
        </p:spPr>
      </p:pic>
      <p:sp>
        <p:nvSpPr>
          <p:cNvPr id="63" name="object 63" descr=""/>
          <p:cNvSpPr txBox="1"/>
          <p:nvPr/>
        </p:nvSpPr>
        <p:spPr>
          <a:xfrm>
            <a:off x="5622216" y="6121908"/>
            <a:ext cx="4178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7B00"/>
                </a:solidFill>
                <a:latin typeface="Arial"/>
                <a:cs typeface="Arial"/>
              </a:rPr>
              <a:t>SAG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4" name="object 64" descr=""/>
          <p:cNvGrpSpPr/>
          <p:nvPr/>
        </p:nvGrpSpPr>
        <p:grpSpPr>
          <a:xfrm>
            <a:off x="3844908" y="5039516"/>
            <a:ext cx="10701020" cy="4075429"/>
            <a:chOff x="3844908" y="5039516"/>
            <a:chExt cx="10701020" cy="4075429"/>
          </a:xfrm>
        </p:grpSpPr>
        <p:pic>
          <p:nvPicPr>
            <p:cNvPr id="65" name="object 65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44908" y="6908270"/>
              <a:ext cx="10700401" cy="2206424"/>
            </a:xfrm>
            <a:prstGeom prst="rect">
              <a:avLst/>
            </a:prstGeom>
          </p:spPr>
        </p:pic>
        <p:sp>
          <p:nvSpPr>
            <p:cNvPr id="66" name="object 66" descr=""/>
            <p:cNvSpPr/>
            <p:nvPr/>
          </p:nvSpPr>
          <p:spPr>
            <a:xfrm>
              <a:off x="4134929" y="7114838"/>
              <a:ext cx="10121265" cy="1792605"/>
            </a:xfrm>
            <a:custGeom>
              <a:avLst/>
              <a:gdLst/>
              <a:ahLst/>
              <a:cxnLst/>
              <a:rect l="l" t="t" r="r" b="b"/>
              <a:pathLst>
                <a:path w="10121265" h="1792604">
                  <a:moveTo>
                    <a:pt x="10120656" y="0"/>
                  </a:moveTo>
                  <a:lnTo>
                    <a:pt x="0" y="0"/>
                  </a:lnTo>
                  <a:lnTo>
                    <a:pt x="0" y="1792320"/>
                  </a:lnTo>
                  <a:lnTo>
                    <a:pt x="10120656" y="1792320"/>
                  </a:lnTo>
                  <a:lnTo>
                    <a:pt x="10120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7" name="object 67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59663" y="7799555"/>
              <a:ext cx="673594" cy="510474"/>
            </a:xfrm>
            <a:prstGeom prst="rect">
              <a:avLst/>
            </a:prstGeom>
          </p:spPr>
        </p:pic>
        <p:sp>
          <p:nvSpPr>
            <p:cNvPr id="68" name="object 68" descr=""/>
            <p:cNvSpPr/>
            <p:nvPr/>
          </p:nvSpPr>
          <p:spPr>
            <a:xfrm>
              <a:off x="4109416" y="5041103"/>
              <a:ext cx="10146665" cy="1705610"/>
            </a:xfrm>
            <a:custGeom>
              <a:avLst/>
              <a:gdLst/>
              <a:ahLst/>
              <a:cxnLst/>
              <a:rect l="l" t="t" r="r" b="b"/>
              <a:pathLst>
                <a:path w="10146665" h="1705609">
                  <a:moveTo>
                    <a:pt x="0" y="17664"/>
                  </a:moveTo>
                  <a:lnTo>
                    <a:pt x="0" y="7908"/>
                  </a:lnTo>
                  <a:lnTo>
                    <a:pt x="7908" y="0"/>
                  </a:lnTo>
                  <a:lnTo>
                    <a:pt x="17664" y="0"/>
                  </a:lnTo>
                  <a:lnTo>
                    <a:pt x="10128503" y="0"/>
                  </a:lnTo>
                  <a:lnTo>
                    <a:pt x="10138259" y="0"/>
                  </a:lnTo>
                  <a:lnTo>
                    <a:pt x="10146168" y="7908"/>
                  </a:lnTo>
                  <a:lnTo>
                    <a:pt x="10146168" y="17664"/>
                  </a:lnTo>
                  <a:lnTo>
                    <a:pt x="10146168" y="1687573"/>
                  </a:lnTo>
                  <a:lnTo>
                    <a:pt x="10146168" y="1697328"/>
                  </a:lnTo>
                  <a:lnTo>
                    <a:pt x="10138259" y="1705237"/>
                  </a:lnTo>
                  <a:lnTo>
                    <a:pt x="10128503" y="1705237"/>
                  </a:lnTo>
                  <a:lnTo>
                    <a:pt x="17664" y="1705237"/>
                  </a:lnTo>
                  <a:lnTo>
                    <a:pt x="7908" y="1705237"/>
                  </a:lnTo>
                  <a:lnTo>
                    <a:pt x="0" y="1697328"/>
                  </a:lnTo>
                  <a:lnTo>
                    <a:pt x="0" y="1687573"/>
                  </a:lnTo>
                  <a:lnTo>
                    <a:pt x="0" y="17664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 descr=""/>
          <p:cNvSpPr txBox="1"/>
          <p:nvPr/>
        </p:nvSpPr>
        <p:spPr>
          <a:xfrm>
            <a:off x="4774632" y="8412480"/>
            <a:ext cx="1251585" cy="379095"/>
          </a:xfrm>
          <a:prstGeom prst="rect">
            <a:avLst/>
          </a:prstGeom>
        </p:spPr>
        <p:txBody>
          <a:bodyPr wrap="square" lIns="0" tIns="21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1100">
                <a:solidFill>
                  <a:srgbClr val="686F76"/>
                </a:solidFill>
                <a:latin typeface="Arial"/>
                <a:cs typeface="Arial"/>
              </a:rPr>
              <a:t>Infrastructure</a:t>
            </a:r>
            <a:r>
              <a:rPr dirty="0" sz="1100" spc="180">
                <a:solidFill>
                  <a:srgbClr val="686F76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686F76"/>
                </a:solidFill>
                <a:latin typeface="Arial"/>
                <a:cs typeface="Arial"/>
              </a:rPr>
              <a:t>Edge</a:t>
            </a:r>
            <a:endParaRPr sz="1100">
              <a:latin typeface="Arial"/>
              <a:cs typeface="Arial"/>
            </a:endParaRPr>
          </a:p>
          <a:p>
            <a:pPr marL="131445">
              <a:lnSpc>
                <a:spcPct val="100000"/>
              </a:lnSpc>
              <a:spcBef>
                <a:spcPts val="70"/>
              </a:spcBef>
            </a:pPr>
            <a:r>
              <a:rPr dirty="0" sz="1100">
                <a:solidFill>
                  <a:srgbClr val="686F76"/>
                </a:solidFill>
                <a:latin typeface="Arial"/>
                <a:cs typeface="Arial"/>
              </a:rPr>
              <a:t>E.g.</a:t>
            </a:r>
            <a:r>
              <a:rPr dirty="0" sz="1100" spc="70">
                <a:solidFill>
                  <a:srgbClr val="686F7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86F76"/>
                </a:solidFill>
                <a:latin typeface="Arial"/>
                <a:cs typeface="Arial"/>
              </a:rPr>
              <a:t>CDN,</a:t>
            </a:r>
            <a:r>
              <a:rPr dirty="0" sz="1100" spc="85">
                <a:solidFill>
                  <a:srgbClr val="686F76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686F76"/>
                </a:solidFill>
                <a:latin typeface="Arial"/>
                <a:cs typeface="Arial"/>
              </a:rPr>
              <a:t>ENS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0" name="object 70" descr=""/>
          <p:cNvGrpSpPr/>
          <p:nvPr/>
        </p:nvGrpSpPr>
        <p:grpSpPr>
          <a:xfrm>
            <a:off x="4159553" y="7325753"/>
            <a:ext cx="10035540" cy="1542415"/>
            <a:chOff x="4159553" y="7325753"/>
            <a:chExt cx="10035540" cy="1542415"/>
          </a:xfrm>
        </p:grpSpPr>
        <p:sp>
          <p:nvSpPr>
            <p:cNvPr id="71" name="object 71" descr=""/>
            <p:cNvSpPr/>
            <p:nvPr/>
          </p:nvSpPr>
          <p:spPr>
            <a:xfrm>
              <a:off x="4171618" y="7337818"/>
              <a:ext cx="3846195" cy="1504950"/>
            </a:xfrm>
            <a:custGeom>
              <a:avLst/>
              <a:gdLst/>
              <a:ahLst/>
              <a:cxnLst/>
              <a:rect l="l" t="t" r="r" b="b"/>
              <a:pathLst>
                <a:path w="3846195" h="1504950">
                  <a:moveTo>
                    <a:pt x="0" y="142157"/>
                  </a:moveTo>
                  <a:lnTo>
                    <a:pt x="7247" y="97224"/>
                  </a:lnTo>
                  <a:lnTo>
                    <a:pt x="27428" y="58201"/>
                  </a:lnTo>
                  <a:lnTo>
                    <a:pt x="58201" y="27428"/>
                  </a:lnTo>
                  <a:lnTo>
                    <a:pt x="97224" y="7247"/>
                  </a:lnTo>
                  <a:lnTo>
                    <a:pt x="142157" y="0"/>
                  </a:lnTo>
                  <a:lnTo>
                    <a:pt x="3703546" y="0"/>
                  </a:lnTo>
                  <a:lnTo>
                    <a:pt x="3748479" y="7247"/>
                  </a:lnTo>
                  <a:lnTo>
                    <a:pt x="3787502" y="27428"/>
                  </a:lnTo>
                  <a:lnTo>
                    <a:pt x="3818275" y="58201"/>
                  </a:lnTo>
                  <a:lnTo>
                    <a:pt x="3838456" y="97224"/>
                  </a:lnTo>
                  <a:lnTo>
                    <a:pt x="3845704" y="142157"/>
                  </a:lnTo>
                  <a:lnTo>
                    <a:pt x="3845704" y="1362489"/>
                  </a:lnTo>
                  <a:lnTo>
                    <a:pt x="3838456" y="1407422"/>
                  </a:lnTo>
                  <a:lnTo>
                    <a:pt x="3818275" y="1446446"/>
                  </a:lnTo>
                  <a:lnTo>
                    <a:pt x="3787502" y="1477219"/>
                  </a:lnTo>
                  <a:lnTo>
                    <a:pt x="3748479" y="1497400"/>
                  </a:lnTo>
                  <a:lnTo>
                    <a:pt x="3703546" y="1504647"/>
                  </a:lnTo>
                  <a:lnTo>
                    <a:pt x="142157" y="1504647"/>
                  </a:lnTo>
                  <a:lnTo>
                    <a:pt x="97224" y="1497400"/>
                  </a:lnTo>
                  <a:lnTo>
                    <a:pt x="58201" y="1477219"/>
                  </a:lnTo>
                  <a:lnTo>
                    <a:pt x="27428" y="1446446"/>
                  </a:lnTo>
                  <a:lnTo>
                    <a:pt x="7247" y="1407422"/>
                  </a:lnTo>
                  <a:lnTo>
                    <a:pt x="0" y="1362489"/>
                  </a:lnTo>
                  <a:lnTo>
                    <a:pt x="0" y="142157"/>
                  </a:lnTo>
                  <a:close/>
                </a:path>
              </a:pathLst>
            </a:custGeom>
            <a:ln w="23559">
              <a:solidFill>
                <a:srgbClr val="FC630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471822" y="7494737"/>
              <a:ext cx="5711190" cy="1361440"/>
            </a:xfrm>
            <a:custGeom>
              <a:avLst/>
              <a:gdLst/>
              <a:ahLst/>
              <a:cxnLst/>
              <a:rect l="l" t="t" r="r" b="b"/>
              <a:pathLst>
                <a:path w="5711190" h="1361440">
                  <a:moveTo>
                    <a:pt x="0" y="128608"/>
                  </a:moveTo>
                  <a:lnTo>
                    <a:pt x="10106" y="78548"/>
                  </a:lnTo>
                  <a:lnTo>
                    <a:pt x="37668" y="37668"/>
                  </a:lnTo>
                  <a:lnTo>
                    <a:pt x="78547" y="10106"/>
                  </a:lnTo>
                  <a:lnTo>
                    <a:pt x="128607" y="0"/>
                  </a:lnTo>
                  <a:lnTo>
                    <a:pt x="5582574" y="0"/>
                  </a:lnTo>
                  <a:lnTo>
                    <a:pt x="5632634" y="10106"/>
                  </a:lnTo>
                  <a:lnTo>
                    <a:pt x="5673514" y="37668"/>
                  </a:lnTo>
                  <a:lnTo>
                    <a:pt x="5701075" y="78548"/>
                  </a:lnTo>
                  <a:lnTo>
                    <a:pt x="5711182" y="128608"/>
                  </a:lnTo>
                  <a:lnTo>
                    <a:pt x="5711182" y="1232605"/>
                  </a:lnTo>
                  <a:lnTo>
                    <a:pt x="5701075" y="1282665"/>
                  </a:lnTo>
                  <a:lnTo>
                    <a:pt x="5673514" y="1323545"/>
                  </a:lnTo>
                  <a:lnTo>
                    <a:pt x="5632634" y="1351106"/>
                  </a:lnTo>
                  <a:lnTo>
                    <a:pt x="5582574" y="1361213"/>
                  </a:lnTo>
                  <a:lnTo>
                    <a:pt x="128607" y="1361213"/>
                  </a:lnTo>
                  <a:lnTo>
                    <a:pt x="78547" y="1351106"/>
                  </a:lnTo>
                  <a:lnTo>
                    <a:pt x="37668" y="1323545"/>
                  </a:lnTo>
                  <a:lnTo>
                    <a:pt x="10106" y="1282665"/>
                  </a:lnTo>
                  <a:lnTo>
                    <a:pt x="0" y="1232605"/>
                  </a:lnTo>
                  <a:lnTo>
                    <a:pt x="0" y="128608"/>
                  </a:lnTo>
                  <a:close/>
                </a:path>
              </a:pathLst>
            </a:custGeom>
            <a:ln w="23559">
              <a:solidFill>
                <a:srgbClr val="FC630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8936428" y="8226552"/>
            <a:ext cx="3569970" cy="561975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1381125">
              <a:lnSpc>
                <a:spcPct val="100000"/>
              </a:lnSpc>
              <a:spcBef>
                <a:spcPts val="195"/>
              </a:spcBef>
            </a:pPr>
            <a:r>
              <a:rPr dirty="0" sz="1100">
                <a:solidFill>
                  <a:srgbClr val="686F76"/>
                </a:solidFill>
                <a:latin typeface="Arial"/>
                <a:cs typeface="Arial"/>
              </a:rPr>
              <a:t>Device</a:t>
            </a:r>
            <a:r>
              <a:rPr dirty="0" sz="1100" spc="105">
                <a:solidFill>
                  <a:srgbClr val="686F76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686F76"/>
                </a:solidFill>
                <a:latin typeface="Arial"/>
                <a:cs typeface="Arial"/>
              </a:rPr>
              <a:t>Edge</a:t>
            </a:r>
            <a:endParaRPr sz="1100">
              <a:latin typeface="Arial"/>
              <a:cs typeface="Arial"/>
            </a:endParaRPr>
          </a:p>
          <a:p>
            <a:pPr marL="1487170" marR="5080" indent="-1474470">
              <a:lnSpc>
                <a:spcPct val="105500"/>
              </a:lnSpc>
              <a:spcBef>
                <a:spcPts val="25"/>
              </a:spcBef>
            </a:pPr>
            <a:r>
              <a:rPr dirty="0" sz="1100">
                <a:solidFill>
                  <a:srgbClr val="686F76"/>
                </a:solidFill>
                <a:latin typeface="Arial"/>
                <a:cs typeface="Arial"/>
              </a:rPr>
              <a:t>E.g.</a:t>
            </a:r>
            <a:r>
              <a:rPr dirty="0" sz="1100" spc="145">
                <a:solidFill>
                  <a:srgbClr val="686F7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86F76"/>
                </a:solidFill>
                <a:latin typeface="Arial"/>
                <a:cs typeface="Arial"/>
              </a:rPr>
              <a:t>Examples:</a:t>
            </a:r>
            <a:r>
              <a:rPr dirty="0" sz="1100" spc="160">
                <a:solidFill>
                  <a:srgbClr val="686F7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86F76"/>
                </a:solidFill>
                <a:latin typeface="Arial"/>
                <a:cs typeface="Arial"/>
              </a:rPr>
              <a:t>factories,</a:t>
            </a:r>
            <a:r>
              <a:rPr dirty="0" sz="1100" spc="150">
                <a:solidFill>
                  <a:srgbClr val="686F7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86F76"/>
                </a:solidFill>
                <a:latin typeface="Arial"/>
                <a:cs typeface="Arial"/>
              </a:rPr>
              <a:t>parks,</a:t>
            </a:r>
            <a:r>
              <a:rPr dirty="0" sz="1100" spc="145">
                <a:solidFill>
                  <a:srgbClr val="686F7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86F76"/>
                </a:solidFill>
                <a:latin typeface="Arial"/>
                <a:cs typeface="Arial"/>
              </a:rPr>
              <a:t>buildings,</a:t>
            </a:r>
            <a:r>
              <a:rPr dirty="0" sz="1100" spc="150">
                <a:solidFill>
                  <a:srgbClr val="686F7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686F76"/>
                </a:solidFill>
                <a:latin typeface="Arial"/>
                <a:cs typeface="Arial"/>
              </a:rPr>
              <a:t>airports,</a:t>
            </a:r>
            <a:r>
              <a:rPr dirty="0" sz="1100" spc="150">
                <a:solidFill>
                  <a:srgbClr val="686F76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686F76"/>
                </a:solidFill>
                <a:latin typeface="Arial"/>
                <a:cs typeface="Arial"/>
              </a:rPr>
              <a:t>and </a:t>
            </a:r>
            <a:r>
              <a:rPr dirty="0" sz="1100" spc="-10">
                <a:solidFill>
                  <a:srgbClr val="686F76"/>
                </a:solidFill>
                <a:latin typeface="Arial"/>
                <a:cs typeface="Arial"/>
              </a:rPr>
              <a:t>gateways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74" name="object 74" descr=""/>
          <p:cNvGrpSpPr/>
          <p:nvPr/>
        </p:nvGrpSpPr>
        <p:grpSpPr>
          <a:xfrm>
            <a:off x="5357195" y="6658056"/>
            <a:ext cx="8105140" cy="1652905"/>
            <a:chOff x="5357195" y="6658056"/>
            <a:chExt cx="8105140" cy="1652905"/>
          </a:xfrm>
        </p:grpSpPr>
        <p:pic>
          <p:nvPicPr>
            <p:cNvPr id="75" name="object 7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810871" y="7704870"/>
              <a:ext cx="651226" cy="493526"/>
            </a:xfrm>
            <a:prstGeom prst="rect">
              <a:avLst/>
            </a:prstGeom>
          </p:spPr>
        </p:pic>
        <p:pic>
          <p:nvPicPr>
            <p:cNvPr id="76" name="object 76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54361" y="7618163"/>
              <a:ext cx="877662" cy="665125"/>
            </a:xfrm>
            <a:prstGeom prst="rect">
              <a:avLst/>
            </a:prstGeom>
          </p:spPr>
        </p:pic>
        <p:pic>
          <p:nvPicPr>
            <p:cNvPr id="77" name="object 77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205378" y="7645634"/>
              <a:ext cx="877662" cy="665125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656387" y="7757997"/>
              <a:ext cx="581125" cy="440399"/>
            </a:xfrm>
            <a:prstGeom prst="rect">
              <a:avLst/>
            </a:prstGeom>
          </p:spPr>
        </p:pic>
        <p:pic>
          <p:nvPicPr>
            <p:cNvPr id="79" name="object 79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613625" y="7799555"/>
              <a:ext cx="673594" cy="510474"/>
            </a:xfrm>
            <a:prstGeom prst="rect">
              <a:avLst/>
            </a:prstGeom>
          </p:spPr>
        </p:pic>
        <p:sp>
          <p:nvSpPr>
            <p:cNvPr id="80" name="object 80" descr=""/>
            <p:cNvSpPr/>
            <p:nvPr/>
          </p:nvSpPr>
          <p:spPr>
            <a:xfrm>
              <a:off x="5357190" y="6723506"/>
              <a:ext cx="78740" cy="614680"/>
            </a:xfrm>
            <a:custGeom>
              <a:avLst/>
              <a:gdLst/>
              <a:ahLst/>
              <a:cxnLst/>
              <a:rect l="l" t="t" r="r" b="b"/>
              <a:pathLst>
                <a:path w="78739" h="614679">
                  <a:moveTo>
                    <a:pt x="78536" y="535787"/>
                  </a:moveTo>
                  <a:lnTo>
                    <a:pt x="52349" y="535787"/>
                  </a:lnTo>
                  <a:lnTo>
                    <a:pt x="52349" y="0"/>
                  </a:lnTo>
                  <a:lnTo>
                    <a:pt x="36652" y="0"/>
                  </a:lnTo>
                  <a:lnTo>
                    <a:pt x="36652" y="535787"/>
                  </a:lnTo>
                  <a:lnTo>
                    <a:pt x="31407" y="535787"/>
                  </a:lnTo>
                  <a:lnTo>
                    <a:pt x="31407" y="0"/>
                  </a:lnTo>
                  <a:lnTo>
                    <a:pt x="26174" y="0"/>
                  </a:lnTo>
                  <a:lnTo>
                    <a:pt x="26174" y="535787"/>
                  </a:lnTo>
                  <a:lnTo>
                    <a:pt x="0" y="535787"/>
                  </a:lnTo>
                  <a:lnTo>
                    <a:pt x="39268" y="614311"/>
                  </a:lnTo>
                  <a:lnTo>
                    <a:pt x="71983" y="548868"/>
                  </a:lnTo>
                  <a:lnTo>
                    <a:pt x="78536" y="535787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57195" y="6658056"/>
              <a:ext cx="78531" cy="78531"/>
            </a:xfrm>
            <a:prstGeom prst="rect">
              <a:avLst/>
            </a:prstGeom>
          </p:spPr>
        </p:pic>
        <p:pic>
          <p:nvPicPr>
            <p:cNvPr id="82" name="object 8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78668" y="7410302"/>
              <a:ext cx="788116" cy="442606"/>
            </a:xfrm>
            <a:prstGeom prst="rect">
              <a:avLst/>
            </a:prstGeom>
          </p:spPr>
        </p:pic>
      </p:grpSp>
      <p:sp>
        <p:nvSpPr>
          <p:cNvPr id="83" name="object 83" descr=""/>
          <p:cNvSpPr txBox="1"/>
          <p:nvPr/>
        </p:nvSpPr>
        <p:spPr>
          <a:xfrm>
            <a:off x="7190738" y="7219188"/>
            <a:ext cx="542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7B00"/>
                </a:solidFill>
                <a:latin typeface="Arial"/>
                <a:cs typeface="Arial"/>
              </a:rPr>
              <a:t>VSAG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 descr=""/>
          <p:cNvSpPr txBox="1"/>
          <p:nvPr/>
        </p:nvSpPr>
        <p:spPr>
          <a:xfrm>
            <a:off x="6566463" y="8510016"/>
            <a:ext cx="7454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7B00"/>
                </a:solidFill>
                <a:latin typeface="Arial"/>
                <a:cs typeface="Arial"/>
              </a:rPr>
              <a:t>EdgeUnit-</a:t>
            </a:r>
            <a:r>
              <a:rPr dirty="0" sz="1100" spc="-50">
                <a:solidFill>
                  <a:srgbClr val="FF7B00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85" name="object 85" descr=""/>
          <p:cNvSpPr/>
          <p:nvPr/>
        </p:nvSpPr>
        <p:spPr>
          <a:xfrm>
            <a:off x="4084844" y="7089894"/>
            <a:ext cx="10170795" cy="2543175"/>
          </a:xfrm>
          <a:custGeom>
            <a:avLst/>
            <a:gdLst/>
            <a:ahLst/>
            <a:cxnLst/>
            <a:rect l="l" t="t" r="r" b="b"/>
            <a:pathLst>
              <a:path w="10170794" h="2543175">
                <a:moveTo>
                  <a:pt x="0" y="26350"/>
                </a:moveTo>
                <a:lnTo>
                  <a:pt x="2070" y="16093"/>
                </a:lnTo>
                <a:lnTo>
                  <a:pt x="7717" y="7717"/>
                </a:lnTo>
                <a:lnTo>
                  <a:pt x="16093" y="2070"/>
                </a:lnTo>
                <a:lnTo>
                  <a:pt x="26350" y="0"/>
                </a:lnTo>
                <a:lnTo>
                  <a:pt x="10144388" y="0"/>
                </a:lnTo>
                <a:lnTo>
                  <a:pt x="10154644" y="2070"/>
                </a:lnTo>
                <a:lnTo>
                  <a:pt x="10163020" y="7717"/>
                </a:lnTo>
                <a:lnTo>
                  <a:pt x="10168667" y="16093"/>
                </a:lnTo>
                <a:lnTo>
                  <a:pt x="10170737" y="26350"/>
                </a:lnTo>
                <a:lnTo>
                  <a:pt x="10170737" y="2516615"/>
                </a:lnTo>
                <a:lnTo>
                  <a:pt x="10168667" y="2526872"/>
                </a:lnTo>
                <a:lnTo>
                  <a:pt x="10163020" y="2535248"/>
                </a:lnTo>
                <a:lnTo>
                  <a:pt x="10154644" y="2540895"/>
                </a:lnTo>
                <a:lnTo>
                  <a:pt x="10144388" y="2542965"/>
                </a:lnTo>
                <a:lnTo>
                  <a:pt x="26350" y="2542965"/>
                </a:lnTo>
                <a:lnTo>
                  <a:pt x="16093" y="2540895"/>
                </a:lnTo>
                <a:lnTo>
                  <a:pt x="7717" y="2535248"/>
                </a:lnTo>
                <a:lnTo>
                  <a:pt x="2070" y="2526872"/>
                </a:lnTo>
                <a:lnTo>
                  <a:pt x="0" y="2516615"/>
                </a:lnTo>
                <a:lnTo>
                  <a:pt x="0" y="26350"/>
                </a:lnTo>
                <a:close/>
              </a:path>
            </a:pathLst>
          </a:custGeom>
          <a:ln w="3175">
            <a:solidFill>
              <a:srgbClr val="FF8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 descr=""/>
          <p:cNvSpPr txBox="1"/>
          <p:nvPr/>
        </p:nvSpPr>
        <p:spPr>
          <a:xfrm>
            <a:off x="12740665" y="8385047"/>
            <a:ext cx="7454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7B00"/>
                </a:solidFill>
                <a:latin typeface="Arial"/>
                <a:cs typeface="Arial"/>
              </a:rPr>
              <a:t>EdgeUnit-</a:t>
            </a:r>
            <a:r>
              <a:rPr dirty="0" sz="1100" spc="-50">
                <a:solidFill>
                  <a:srgbClr val="FF7B00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5645781" y="4641533"/>
            <a:ext cx="7198995" cy="2955290"/>
            <a:chOff x="5645781" y="4641533"/>
            <a:chExt cx="7198995" cy="2955290"/>
          </a:xfrm>
        </p:grpSpPr>
        <p:sp>
          <p:nvSpPr>
            <p:cNvPr id="88" name="object 88" descr=""/>
            <p:cNvSpPr/>
            <p:nvPr/>
          </p:nvSpPr>
          <p:spPr>
            <a:xfrm>
              <a:off x="5645772" y="5680608"/>
              <a:ext cx="78740" cy="455930"/>
            </a:xfrm>
            <a:custGeom>
              <a:avLst/>
              <a:gdLst/>
              <a:ahLst/>
              <a:cxnLst/>
              <a:rect l="l" t="t" r="r" b="b"/>
              <a:pathLst>
                <a:path w="78739" h="455929">
                  <a:moveTo>
                    <a:pt x="78536" y="377355"/>
                  </a:moveTo>
                  <a:lnTo>
                    <a:pt x="52362" y="377355"/>
                  </a:lnTo>
                  <a:lnTo>
                    <a:pt x="52362" y="0"/>
                  </a:lnTo>
                  <a:lnTo>
                    <a:pt x="36652" y="0"/>
                  </a:lnTo>
                  <a:lnTo>
                    <a:pt x="36652" y="377355"/>
                  </a:lnTo>
                  <a:lnTo>
                    <a:pt x="31419" y="377355"/>
                  </a:lnTo>
                  <a:lnTo>
                    <a:pt x="31419" y="0"/>
                  </a:lnTo>
                  <a:lnTo>
                    <a:pt x="26187" y="0"/>
                  </a:lnTo>
                  <a:lnTo>
                    <a:pt x="26187" y="377355"/>
                  </a:lnTo>
                  <a:lnTo>
                    <a:pt x="0" y="377355"/>
                  </a:lnTo>
                  <a:lnTo>
                    <a:pt x="39268" y="455879"/>
                  </a:lnTo>
                  <a:lnTo>
                    <a:pt x="71996" y="390436"/>
                  </a:lnTo>
                  <a:lnTo>
                    <a:pt x="78536" y="377355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45781" y="5615165"/>
              <a:ext cx="78532" cy="78530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52895" y="4641533"/>
              <a:ext cx="542809" cy="746363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7425944" y="5693701"/>
              <a:ext cx="78740" cy="1495425"/>
            </a:xfrm>
            <a:custGeom>
              <a:avLst/>
              <a:gdLst/>
              <a:ahLst/>
              <a:cxnLst/>
              <a:rect l="l" t="t" r="r" b="b"/>
              <a:pathLst>
                <a:path w="78740" h="1495425">
                  <a:moveTo>
                    <a:pt x="78524" y="1416735"/>
                  </a:moveTo>
                  <a:lnTo>
                    <a:pt x="52349" y="1416735"/>
                  </a:lnTo>
                  <a:lnTo>
                    <a:pt x="52362" y="0"/>
                  </a:lnTo>
                  <a:lnTo>
                    <a:pt x="47117" y="0"/>
                  </a:lnTo>
                  <a:lnTo>
                    <a:pt x="47117" y="1416735"/>
                  </a:lnTo>
                  <a:lnTo>
                    <a:pt x="41884" y="1416735"/>
                  </a:lnTo>
                  <a:lnTo>
                    <a:pt x="41884" y="0"/>
                  </a:lnTo>
                  <a:lnTo>
                    <a:pt x="26174" y="0"/>
                  </a:lnTo>
                  <a:lnTo>
                    <a:pt x="26174" y="1416735"/>
                  </a:lnTo>
                  <a:lnTo>
                    <a:pt x="0" y="1416735"/>
                  </a:lnTo>
                  <a:lnTo>
                    <a:pt x="39255" y="1495259"/>
                  </a:lnTo>
                  <a:lnTo>
                    <a:pt x="71983" y="1429816"/>
                  </a:lnTo>
                  <a:lnTo>
                    <a:pt x="78524" y="1416735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425953" y="5615165"/>
              <a:ext cx="78531" cy="78531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9783867" y="7188960"/>
              <a:ext cx="3053080" cy="399415"/>
            </a:xfrm>
            <a:custGeom>
              <a:avLst/>
              <a:gdLst/>
              <a:ahLst/>
              <a:cxnLst/>
              <a:rect l="l" t="t" r="r" b="b"/>
              <a:pathLst>
                <a:path w="3053079" h="399415">
                  <a:moveTo>
                    <a:pt x="2986337" y="0"/>
                  </a:moveTo>
                  <a:lnTo>
                    <a:pt x="66567" y="0"/>
                  </a:lnTo>
                  <a:lnTo>
                    <a:pt x="40656" y="5231"/>
                  </a:lnTo>
                  <a:lnTo>
                    <a:pt x="19497" y="19497"/>
                  </a:lnTo>
                  <a:lnTo>
                    <a:pt x="5231" y="40656"/>
                  </a:lnTo>
                  <a:lnTo>
                    <a:pt x="0" y="66567"/>
                  </a:lnTo>
                  <a:lnTo>
                    <a:pt x="0" y="332820"/>
                  </a:lnTo>
                  <a:lnTo>
                    <a:pt x="5231" y="358730"/>
                  </a:lnTo>
                  <a:lnTo>
                    <a:pt x="19497" y="379890"/>
                  </a:lnTo>
                  <a:lnTo>
                    <a:pt x="40656" y="394154"/>
                  </a:lnTo>
                  <a:lnTo>
                    <a:pt x="66567" y="399385"/>
                  </a:lnTo>
                  <a:lnTo>
                    <a:pt x="2986337" y="399385"/>
                  </a:lnTo>
                  <a:lnTo>
                    <a:pt x="3012245" y="394154"/>
                  </a:lnTo>
                  <a:lnTo>
                    <a:pt x="3033403" y="379890"/>
                  </a:lnTo>
                  <a:lnTo>
                    <a:pt x="3047678" y="358730"/>
                  </a:lnTo>
                  <a:lnTo>
                    <a:pt x="3052898" y="332820"/>
                  </a:lnTo>
                  <a:lnTo>
                    <a:pt x="3052898" y="66567"/>
                  </a:lnTo>
                  <a:lnTo>
                    <a:pt x="3047678" y="40656"/>
                  </a:lnTo>
                  <a:lnTo>
                    <a:pt x="3033403" y="19497"/>
                  </a:lnTo>
                  <a:lnTo>
                    <a:pt x="3012245" y="5231"/>
                  </a:lnTo>
                  <a:lnTo>
                    <a:pt x="2986337" y="0"/>
                  </a:lnTo>
                  <a:close/>
                </a:path>
              </a:pathLst>
            </a:custGeom>
            <a:solidFill>
              <a:srgbClr val="FF7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9783867" y="7188960"/>
              <a:ext cx="3053080" cy="399415"/>
            </a:xfrm>
            <a:custGeom>
              <a:avLst/>
              <a:gdLst/>
              <a:ahLst/>
              <a:cxnLst/>
              <a:rect l="l" t="t" r="r" b="b"/>
              <a:pathLst>
                <a:path w="3053079" h="399415">
                  <a:moveTo>
                    <a:pt x="0" y="66567"/>
                  </a:moveTo>
                  <a:lnTo>
                    <a:pt x="5231" y="40656"/>
                  </a:lnTo>
                  <a:lnTo>
                    <a:pt x="19497" y="19497"/>
                  </a:lnTo>
                  <a:lnTo>
                    <a:pt x="40656" y="5231"/>
                  </a:lnTo>
                  <a:lnTo>
                    <a:pt x="66566" y="0"/>
                  </a:lnTo>
                  <a:lnTo>
                    <a:pt x="2986338" y="0"/>
                  </a:lnTo>
                  <a:lnTo>
                    <a:pt x="3012248" y="5231"/>
                  </a:lnTo>
                  <a:lnTo>
                    <a:pt x="3033407" y="19497"/>
                  </a:lnTo>
                  <a:lnTo>
                    <a:pt x="3047673" y="40656"/>
                  </a:lnTo>
                  <a:lnTo>
                    <a:pt x="3052904" y="66567"/>
                  </a:lnTo>
                  <a:lnTo>
                    <a:pt x="3052904" y="332819"/>
                  </a:lnTo>
                  <a:lnTo>
                    <a:pt x="3047673" y="358730"/>
                  </a:lnTo>
                  <a:lnTo>
                    <a:pt x="3033407" y="379889"/>
                  </a:lnTo>
                  <a:lnTo>
                    <a:pt x="3012248" y="394155"/>
                  </a:lnTo>
                  <a:lnTo>
                    <a:pt x="2986338" y="399386"/>
                  </a:lnTo>
                  <a:lnTo>
                    <a:pt x="66566" y="399386"/>
                  </a:lnTo>
                  <a:lnTo>
                    <a:pt x="40656" y="394155"/>
                  </a:lnTo>
                  <a:lnTo>
                    <a:pt x="19497" y="379889"/>
                  </a:lnTo>
                  <a:lnTo>
                    <a:pt x="5231" y="358730"/>
                  </a:lnTo>
                  <a:lnTo>
                    <a:pt x="0" y="332819"/>
                  </a:lnTo>
                  <a:lnTo>
                    <a:pt x="0" y="66567"/>
                  </a:lnTo>
                  <a:close/>
                </a:path>
              </a:pathLst>
            </a:custGeom>
            <a:ln w="15706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 descr=""/>
          <p:cNvSpPr txBox="1"/>
          <p:nvPr/>
        </p:nvSpPr>
        <p:spPr>
          <a:xfrm>
            <a:off x="10486132" y="7267956"/>
            <a:ext cx="16236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dirty="0" sz="1400" spc="3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Tunnel-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Agent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96" name="object 96" descr=""/>
          <p:cNvGrpSpPr/>
          <p:nvPr/>
        </p:nvGrpSpPr>
        <p:grpSpPr>
          <a:xfrm>
            <a:off x="9775930" y="5050464"/>
            <a:ext cx="2983865" cy="393700"/>
            <a:chOff x="9775930" y="5050464"/>
            <a:chExt cx="2983865" cy="393700"/>
          </a:xfrm>
        </p:grpSpPr>
        <p:sp>
          <p:nvSpPr>
            <p:cNvPr id="97" name="object 97" descr=""/>
            <p:cNvSpPr/>
            <p:nvPr/>
          </p:nvSpPr>
          <p:spPr>
            <a:xfrm>
              <a:off x="9783867" y="5058402"/>
              <a:ext cx="2967990" cy="377825"/>
            </a:xfrm>
            <a:custGeom>
              <a:avLst/>
              <a:gdLst/>
              <a:ahLst/>
              <a:cxnLst/>
              <a:rect l="l" t="t" r="r" b="b"/>
              <a:pathLst>
                <a:path w="2967990" h="377825">
                  <a:moveTo>
                    <a:pt x="2904456" y="0"/>
                  </a:moveTo>
                  <a:lnTo>
                    <a:pt x="62964" y="0"/>
                  </a:lnTo>
                  <a:lnTo>
                    <a:pt x="38455" y="4947"/>
                  </a:lnTo>
                  <a:lnTo>
                    <a:pt x="18441" y="18441"/>
                  </a:lnTo>
                  <a:lnTo>
                    <a:pt x="4947" y="38455"/>
                  </a:lnTo>
                  <a:lnTo>
                    <a:pt x="0" y="62964"/>
                  </a:lnTo>
                  <a:lnTo>
                    <a:pt x="0" y="314811"/>
                  </a:lnTo>
                  <a:lnTo>
                    <a:pt x="4947" y="339319"/>
                  </a:lnTo>
                  <a:lnTo>
                    <a:pt x="18441" y="359333"/>
                  </a:lnTo>
                  <a:lnTo>
                    <a:pt x="38455" y="372826"/>
                  </a:lnTo>
                  <a:lnTo>
                    <a:pt x="62964" y="377774"/>
                  </a:lnTo>
                  <a:lnTo>
                    <a:pt x="2904456" y="377774"/>
                  </a:lnTo>
                  <a:lnTo>
                    <a:pt x="2928959" y="372826"/>
                  </a:lnTo>
                  <a:lnTo>
                    <a:pt x="2948974" y="359333"/>
                  </a:lnTo>
                  <a:lnTo>
                    <a:pt x="2962474" y="339319"/>
                  </a:lnTo>
                  <a:lnTo>
                    <a:pt x="2967414" y="314811"/>
                  </a:lnTo>
                  <a:lnTo>
                    <a:pt x="2967414" y="62964"/>
                  </a:lnTo>
                  <a:lnTo>
                    <a:pt x="2962474" y="38455"/>
                  </a:lnTo>
                  <a:lnTo>
                    <a:pt x="2948974" y="18441"/>
                  </a:lnTo>
                  <a:lnTo>
                    <a:pt x="2928959" y="4947"/>
                  </a:lnTo>
                  <a:lnTo>
                    <a:pt x="2904456" y="0"/>
                  </a:lnTo>
                  <a:close/>
                </a:path>
              </a:pathLst>
            </a:custGeom>
            <a:solidFill>
              <a:srgbClr val="FF7B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9783867" y="5058402"/>
              <a:ext cx="2967990" cy="377825"/>
            </a:xfrm>
            <a:custGeom>
              <a:avLst/>
              <a:gdLst/>
              <a:ahLst/>
              <a:cxnLst/>
              <a:rect l="l" t="t" r="r" b="b"/>
              <a:pathLst>
                <a:path w="2967990" h="377825">
                  <a:moveTo>
                    <a:pt x="0" y="62963"/>
                  </a:moveTo>
                  <a:lnTo>
                    <a:pt x="4947" y="38455"/>
                  </a:lnTo>
                  <a:lnTo>
                    <a:pt x="18441" y="18441"/>
                  </a:lnTo>
                  <a:lnTo>
                    <a:pt x="38455" y="4947"/>
                  </a:lnTo>
                  <a:lnTo>
                    <a:pt x="62963" y="0"/>
                  </a:lnTo>
                  <a:lnTo>
                    <a:pt x="2904454" y="0"/>
                  </a:lnTo>
                  <a:lnTo>
                    <a:pt x="2928963" y="4947"/>
                  </a:lnTo>
                  <a:lnTo>
                    <a:pt x="2948976" y="18441"/>
                  </a:lnTo>
                  <a:lnTo>
                    <a:pt x="2962470" y="38455"/>
                  </a:lnTo>
                  <a:lnTo>
                    <a:pt x="2967418" y="62963"/>
                  </a:lnTo>
                  <a:lnTo>
                    <a:pt x="2967418" y="314811"/>
                  </a:lnTo>
                  <a:lnTo>
                    <a:pt x="2962470" y="339319"/>
                  </a:lnTo>
                  <a:lnTo>
                    <a:pt x="2948976" y="359333"/>
                  </a:lnTo>
                  <a:lnTo>
                    <a:pt x="2928963" y="372826"/>
                  </a:lnTo>
                  <a:lnTo>
                    <a:pt x="2904454" y="377774"/>
                  </a:lnTo>
                  <a:lnTo>
                    <a:pt x="62963" y="377774"/>
                  </a:lnTo>
                  <a:lnTo>
                    <a:pt x="38455" y="372826"/>
                  </a:lnTo>
                  <a:lnTo>
                    <a:pt x="18441" y="359333"/>
                  </a:lnTo>
                  <a:lnTo>
                    <a:pt x="4947" y="339319"/>
                  </a:lnTo>
                  <a:lnTo>
                    <a:pt x="0" y="314811"/>
                  </a:lnTo>
                  <a:lnTo>
                    <a:pt x="0" y="62963"/>
                  </a:lnTo>
                  <a:close/>
                </a:path>
              </a:pathLst>
            </a:custGeom>
            <a:ln w="15706">
              <a:solidFill>
                <a:srgbClr val="9DC3E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 descr=""/>
          <p:cNvSpPr txBox="1"/>
          <p:nvPr/>
        </p:nvSpPr>
        <p:spPr>
          <a:xfrm>
            <a:off x="10411971" y="5125211"/>
            <a:ext cx="16871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dirty="0" sz="1400" spc="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Tunnel-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0" name="object 100" descr=""/>
          <p:cNvGrpSpPr/>
          <p:nvPr/>
        </p:nvGrpSpPr>
        <p:grpSpPr>
          <a:xfrm>
            <a:off x="10615759" y="4548551"/>
            <a:ext cx="2602865" cy="2529205"/>
            <a:chOff x="10615759" y="4548551"/>
            <a:chExt cx="2602865" cy="2529205"/>
          </a:xfrm>
        </p:grpSpPr>
        <p:pic>
          <p:nvPicPr>
            <p:cNvPr id="101" name="object 101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258294" y="4548551"/>
              <a:ext cx="542809" cy="839345"/>
            </a:xfrm>
            <a:prstGeom prst="rect">
              <a:avLst/>
            </a:prstGeom>
          </p:spPr>
        </p:pic>
        <p:sp>
          <p:nvSpPr>
            <p:cNvPr id="102" name="object 102" descr=""/>
            <p:cNvSpPr/>
            <p:nvPr/>
          </p:nvSpPr>
          <p:spPr>
            <a:xfrm>
              <a:off x="10615752" y="5569076"/>
              <a:ext cx="78740" cy="1508760"/>
            </a:xfrm>
            <a:custGeom>
              <a:avLst/>
              <a:gdLst/>
              <a:ahLst/>
              <a:cxnLst/>
              <a:rect l="l" t="t" r="r" b="b"/>
              <a:pathLst>
                <a:path w="78740" h="1508759">
                  <a:moveTo>
                    <a:pt x="78536" y="1429816"/>
                  </a:moveTo>
                  <a:lnTo>
                    <a:pt x="52349" y="1429816"/>
                  </a:lnTo>
                  <a:lnTo>
                    <a:pt x="52349" y="0"/>
                  </a:lnTo>
                  <a:lnTo>
                    <a:pt x="47117" y="0"/>
                  </a:lnTo>
                  <a:lnTo>
                    <a:pt x="47117" y="1429816"/>
                  </a:lnTo>
                  <a:lnTo>
                    <a:pt x="41884" y="1429816"/>
                  </a:lnTo>
                  <a:lnTo>
                    <a:pt x="41884" y="0"/>
                  </a:lnTo>
                  <a:lnTo>
                    <a:pt x="26174" y="0"/>
                  </a:lnTo>
                  <a:lnTo>
                    <a:pt x="26174" y="1429816"/>
                  </a:lnTo>
                  <a:lnTo>
                    <a:pt x="0" y="1429816"/>
                  </a:lnTo>
                  <a:lnTo>
                    <a:pt x="39268" y="1508353"/>
                  </a:lnTo>
                  <a:lnTo>
                    <a:pt x="71983" y="1442910"/>
                  </a:lnTo>
                  <a:lnTo>
                    <a:pt x="78536" y="1429816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615759" y="5503628"/>
              <a:ext cx="78530" cy="78531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914012" y="5528627"/>
              <a:ext cx="2304426" cy="500087"/>
            </a:xfrm>
            <a:prstGeom prst="rect">
              <a:avLst/>
            </a:prstGeom>
          </p:spPr>
        </p:pic>
      </p:grpSp>
      <p:sp>
        <p:nvSpPr>
          <p:cNvPr id="105" name="object 105" descr=""/>
          <p:cNvSpPr txBox="1"/>
          <p:nvPr/>
        </p:nvSpPr>
        <p:spPr>
          <a:xfrm>
            <a:off x="11934118" y="5668264"/>
            <a:ext cx="5924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latin typeface="Arial"/>
                <a:cs typeface="Arial"/>
              </a:rPr>
              <a:t>Internet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06" name="object 106" descr=""/>
          <p:cNvGrpSpPr/>
          <p:nvPr/>
        </p:nvGrpSpPr>
        <p:grpSpPr>
          <a:xfrm>
            <a:off x="8547444" y="6116671"/>
            <a:ext cx="4686300" cy="500380"/>
            <a:chOff x="8547444" y="6116671"/>
            <a:chExt cx="4686300" cy="500380"/>
          </a:xfrm>
        </p:grpSpPr>
        <p:pic>
          <p:nvPicPr>
            <p:cNvPr id="107" name="object 10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547444" y="6176271"/>
              <a:ext cx="485387" cy="398467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929090" y="6116671"/>
              <a:ext cx="2304431" cy="500089"/>
            </a:xfrm>
            <a:prstGeom prst="rect">
              <a:avLst/>
            </a:prstGeom>
          </p:spPr>
        </p:pic>
      </p:grpSp>
      <p:sp>
        <p:nvSpPr>
          <p:cNvPr id="109" name="object 109" descr=""/>
          <p:cNvSpPr txBox="1"/>
          <p:nvPr/>
        </p:nvSpPr>
        <p:spPr>
          <a:xfrm>
            <a:off x="11748494" y="6155944"/>
            <a:ext cx="1049020" cy="41275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41275" marR="5080" indent="-28575">
              <a:lnSpc>
                <a:spcPts val="1490"/>
              </a:lnSpc>
              <a:spcBef>
                <a:spcPts val="204"/>
              </a:spcBef>
            </a:pPr>
            <a:r>
              <a:rPr dirty="0" sz="1300">
                <a:latin typeface="Arial"/>
                <a:cs typeface="Arial"/>
              </a:rPr>
              <a:t>Virtual</a:t>
            </a:r>
            <a:r>
              <a:rPr dirty="0" sz="1300" spc="-8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Private </a:t>
            </a:r>
            <a:r>
              <a:rPr dirty="0" sz="1300">
                <a:latin typeface="Arial"/>
                <a:cs typeface="Arial"/>
              </a:rPr>
              <a:t>Cloud</a:t>
            </a:r>
            <a:r>
              <a:rPr dirty="0" sz="1300" spc="-1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(VPC)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10" name="object 110" descr=""/>
          <p:cNvGrpSpPr/>
          <p:nvPr/>
        </p:nvGrpSpPr>
        <p:grpSpPr>
          <a:xfrm>
            <a:off x="11033014" y="5600837"/>
            <a:ext cx="3313429" cy="1064260"/>
            <a:chOff x="11033014" y="5600837"/>
            <a:chExt cx="3313429" cy="1064260"/>
          </a:xfrm>
        </p:grpSpPr>
        <p:pic>
          <p:nvPicPr>
            <p:cNvPr id="111" name="object 11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033014" y="6130486"/>
              <a:ext cx="651026" cy="534450"/>
            </a:xfrm>
            <a:prstGeom prst="rect">
              <a:avLst/>
            </a:prstGeom>
          </p:spPr>
        </p:pic>
        <p:pic>
          <p:nvPicPr>
            <p:cNvPr id="112" name="object 112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574648" y="6018779"/>
              <a:ext cx="771563" cy="633406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097744" y="5600837"/>
              <a:ext cx="485387" cy="398467"/>
            </a:xfrm>
            <a:prstGeom prst="rect">
              <a:avLst/>
            </a:prstGeom>
          </p:spPr>
        </p:pic>
      </p:grpSp>
      <p:sp>
        <p:nvSpPr>
          <p:cNvPr id="114" name="object 114" descr=""/>
          <p:cNvSpPr txBox="1"/>
          <p:nvPr/>
        </p:nvSpPr>
        <p:spPr>
          <a:xfrm>
            <a:off x="16030523" y="4453019"/>
            <a:ext cx="822960" cy="1832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0979">
              <a:lnSpc>
                <a:spcPts val="1435"/>
              </a:lnSpc>
            </a:pPr>
            <a:r>
              <a:rPr dirty="0" sz="1300" spc="-10">
                <a:solidFill>
                  <a:srgbClr val="EB691A"/>
                </a:solidFill>
                <a:latin typeface="Arial"/>
                <a:cs typeface="Arial"/>
              </a:rPr>
              <a:t>Security</a:t>
            </a:r>
            <a:endParaRPr sz="1300">
              <a:latin typeface="Arial"/>
              <a:cs typeface="Arial"/>
            </a:endParaRPr>
          </a:p>
          <a:p>
            <a:pPr marL="271780">
              <a:lnSpc>
                <a:spcPct val="100000"/>
              </a:lnSpc>
              <a:spcBef>
                <a:spcPts val="45"/>
              </a:spcBef>
            </a:pPr>
            <a:r>
              <a:rPr dirty="0" sz="1300" spc="-10">
                <a:solidFill>
                  <a:srgbClr val="EB691A"/>
                </a:solidFill>
                <a:latin typeface="Arial"/>
                <a:cs typeface="Arial"/>
              </a:rPr>
              <a:t>Center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254000">
              <a:lnSpc>
                <a:spcPct val="100000"/>
              </a:lnSpc>
            </a:pPr>
            <a:r>
              <a:rPr dirty="0" sz="1300" spc="-20">
                <a:solidFill>
                  <a:srgbClr val="EB691A"/>
                </a:solidFill>
                <a:latin typeface="Arial"/>
                <a:cs typeface="Arial"/>
              </a:rPr>
              <a:t>AHAS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 marR="255904" indent="79375">
              <a:lnSpc>
                <a:spcPct val="102400"/>
              </a:lnSpc>
              <a:spcBef>
                <a:spcPts val="960"/>
              </a:spcBef>
            </a:pPr>
            <a:r>
              <a:rPr dirty="0" sz="1700" spc="-25">
                <a:solidFill>
                  <a:srgbClr val="040000"/>
                </a:solidFill>
                <a:latin typeface="Arial"/>
                <a:cs typeface="Arial"/>
              </a:rPr>
              <a:t>Low </a:t>
            </a:r>
            <a:r>
              <a:rPr dirty="0" sz="1700" spc="-10">
                <a:solidFill>
                  <a:srgbClr val="040000"/>
                </a:solidFill>
                <a:latin typeface="Arial"/>
                <a:cs typeface="Arial"/>
              </a:rPr>
              <a:t>Costs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15" name="object 115" descr=""/>
          <p:cNvGrpSpPr/>
          <p:nvPr/>
        </p:nvGrpSpPr>
        <p:grpSpPr>
          <a:xfrm>
            <a:off x="14336013" y="3488061"/>
            <a:ext cx="3823335" cy="3196590"/>
            <a:chOff x="14336013" y="3488061"/>
            <a:chExt cx="3823335" cy="3196590"/>
          </a:xfrm>
        </p:grpSpPr>
        <p:pic>
          <p:nvPicPr>
            <p:cNvPr id="116" name="object 116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696856" y="5047305"/>
              <a:ext cx="187413" cy="212233"/>
            </a:xfrm>
            <a:prstGeom prst="rect">
              <a:avLst/>
            </a:prstGeom>
          </p:spPr>
        </p:pic>
        <p:pic>
          <p:nvPicPr>
            <p:cNvPr id="117" name="object 117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4660917" y="3488061"/>
              <a:ext cx="3498113" cy="3196550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14945905" y="3760848"/>
              <a:ext cx="2928620" cy="2630170"/>
            </a:xfrm>
            <a:custGeom>
              <a:avLst/>
              <a:gdLst/>
              <a:ahLst/>
              <a:cxnLst/>
              <a:rect l="l" t="t" r="r" b="b"/>
              <a:pathLst>
                <a:path w="2928619" h="2630170">
                  <a:moveTo>
                    <a:pt x="2928560" y="0"/>
                  </a:moveTo>
                  <a:lnTo>
                    <a:pt x="0" y="0"/>
                  </a:lnTo>
                  <a:lnTo>
                    <a:pt x="0" y="2630026"/>
                  </a:lnTo>
                  <a:lnTo>
                    <a:pt x="2928560" y="2630026"/>
                  </a:lnTo>
                  <a:lnTo>
                    <a:pt x="2928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5437636" y="6031989"/>
              <a:ext cx="304800" cy="190500"/>
            </a:xfrm>
            <a:custGeom>
              <a:avLst/>
              <a:gdLst/>
              <a:ahLst/>
              <a:cxnLst/>
              <a:rect l="l" t="t" r="r" b="b"/>
              <a:pathLst>
                <a:path w="304800" h="190500">
                  <a:moveTo>
                    <a:pt x="0" y="190246"/>
                  </a:moveTo>
                  <a:lnTo>
                    <a:pt x="108244" y="44396"/>
                  </a:lnTo>
                  <a:lnTo>
                    <a:pt x="190442" y="174398"/>
                  </a:lnTo>
                  <a:lnTo>
                    <a:pt x="304693" y="0"/>
                  </a:lnTo>
                </a:path>
              </a:pathLst>
            </a:custGeom>
            <a:ln w="20940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0" name="object 120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629559" y="5989863"/>
              <a:ext cx="66586" cy="66579"/>
            </a:xfrm>
            <a:prstGeom prst="rect">
              <a:avLst/>
            </a:prstGeom>
          </p:spPr>
        </p:pic>
        <p:pic>
          <p:nvPicPr>
            <p:cNvPr id="121" name="object 121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439008" y="6022846"/>
              <a:ext cx="66572" cy="66579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340697" y="6160767"/>
              <a:ext cx="66593" cy="66579"/>
            </a:xfrm>
            <a:prstGeom prst="rect">
              <a:avLst/>
            </a:prstGeom>
          </p:spPr>
        </p:pic>
        <p:pic>
          <p:nvPicPr>
            <p:cNvPr id="123" name="object 123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520173" y="6156012"/>
              <a:ext cx="66572" cy="66580"/>
            </a:xfrm>
            <a:prstGeom prst="rect">
              <a:avLst/>
            </a:prstGeom>
          </p:spPr>
        </p:pic>
        <p:sp>
          <p:nvSpPr>
            <p:cNvPr id="124" name="object 124" descr=""/>
            <p:cNvSpPr/>
            <p:nvPr/>
          </p:nvSpPr>
          <p:spPr>
            <a:xfrm>
              <a:off x="15290265" y="4692212"/>
              <a:ext cx="263525" cy="304165"/>
            </a:xfrm>
            <a:custGeom>
              <a:avLst/>
              <a:gdLst/>
              <a:ahLst/>
              <a:cxnLst/>
              <a:rect l="l" t="t" r="r" b="b"/>
              <a:pathLst>
                <a:path w="263525" h="304164">
                  <a:moveTo>
                    <a:pt x="263288" y="228024"/>
                  </a:moveTo>
                  <a:lnTo>
                    <a:pt x="263288" y="76007"/>
                  </a:lnTo>
                  <a:lnTo>
                    <a:pt x="131644" y="0"/>
                  </a:lnTo>
                  <a:lnTo>
                    <a:pt x="0" y="76007"/>
                  </a:lnTo>
                  <a:lnTo>
                    <a:pt x="0" y="228024"/>
                  </a:lnTo>
                  <a:lnTo>
                    <a:pt x="131644" y="304032"/>
                  </a:lnTo>
                  <a:lnTo>
                    <a:pt x="263288" y="228024"/>
                  </a:lnTo>
                  <a:close/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5" name="object 12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328137" y="4738117"/>
              <a:ext cx="187413" cy="212233"/>
            </a:xfrm>
            <a:prstGeom prst="rect">
              <a:avLst/>
            </a:prstGeom>
          </p:spPr>
        </p:pic>
        <p:sp>
          <p:nvSpPr>
            <p:cNvPr id="126" name="object 126" descr=""/>
            <p:cNvSpPr/>
            <p:nvPr/>
          </p:nvSpPr>
          <p:spPr>
            <a:xfrm>
              <a:off x="15081516" y="4600845"/>
              <a:ext cx="2397760" cy="483234"/>
            </a:xfrm>
            <a:custGeom>
              <a:avLst/>
              <a:gdLst/>
              <a:ahLst/>
              <a:cxnLst/>
              <a:rect l="l" t="t" r="r" b="b"/>
              <a:pathLst>
                <a:path w="2397759" h="483235">
                  <a:moveTo>
                    <a:pt x="2070168" y="482608"/>
                  </a:moveTo>
                  <a:lnTo>
                    <a:pt x="327393" y="482608"/>
                  </a:lnTo>
                  <a:lnTo>
                    <a:pt x="268545" y="478719"/>
                  </a:lnTo>
                  <a:lnTo>
                    <a:pt x="213157" y="467511"/>
                  </a:lnTo>
                  <a:lnTo>
                    <a:pt x="162152" y="449662"/>
                  </a:lnTo>
                  <a:lnTo>
                    <a:pt x="116458" y="425855"/>
                  </a:lnTo>
                  <a:lnTo>
                    <a:pt x="76999" y="396771"/>
                  </a:lnTo>
                  <a:lnTo>
                    <a:pt x="44698" y="363092"/>
                  </a:lnTo>
                  <a:lnTo>
                    <a:pt x="20482" y="325498"/>
                  </a:lnTo>
                  <a:lnTo>
                    <a:pt x="5274" y="284674"/>
                  </a:lnTo>
                  <a:lnTo>
                    <a:pt x="0" y="241297"/>
                  </a:lnTo>
                  <a:lnTo>
                    <a:pt x="5274" y="197924"/>
                  </a:lnTo>
                  <a:lnTo>
                    <a:pt x="20482" y="157101"/>
                  </a:lnTo>
                  <a:lnTo>
                    <a:pt x="44698" y="119510"/>
                  </a:lnTo>
                  <a:lnTo>
                    <a:pt x="76999" y="85832"/>
                  </a:lnTo>
                  <a:lnTo>
                    <a:pt x="116458" y="56749"/>
                  </a:lnTo>
                  <a:lnTo>
                    <a:pt x="162152" y="32943"/>
                  </a:lnTo>
                  <a:lnTo>
                    <a:pt x="213157" y="15094"/>
                  </a:lnTo>
                  <a:lnTo>
                    <a:pt x="268545" y="3886"/>
                  </a:lnTo>
                  <a:lnTo>
                    <a:pt x="327393" y="0"/>
                  </a:lnTo>
                  <a:lnTo>
                    <a:pt x="2070168" y="0"/>
                  </a:lnTo>
                  <a:lnTo>
                    <a:pt x="2129018" y="3886"/>
                  </a:lnTo>
                  <a:lnTo>
                    <a:pt x="2184407" y="15094"/>
                  </a:lnTo>
                  <a:lnTo>
                    <a:pt x="2235413" y="32943"/>
                  </a:lnTo>
                  <a:lnTo>
                    <a:pt x="2281109" y="56749"/>
                  </a:lnTo>
                  <a:lnTo>
                    <a:pt x="2320571" y="85832"/>
                  </a:lnTo>
                  <a:lnTo>
                    <a:pt x="2352875" y="119510"/>
                  </a:lnTo>
                  <a:lnTo>
                    <a:pt x="2377094" y="157101"/>
                  </a:lnTo>
                  <a:lnTo>
                    <a:pt x="2392303" y="197924"/>
                  </a:lnTo>
                  <a:lnTo>
                    <a:pt x="2397579" y="241297"/>
                  </a:lnTo>
                  <a:lnTo>
                    <a:pt x="2392303" y="284674"/>
                  </a:lnTo>
                  <a:lnTo>
                    <a:pt x="2377094" y="325498"/>
                  </a:lnTo>
                  <a:lnTo>
                    <a:pt x="2352875" y="363092"/>
                  </a:lnTo>
                  <a:lnTo>
                    <a:pt x="2320571" y="396771"/>
                  </a:lnTo>
                  <a:lnTo>
                    <a:pt x="2281109" y="425855"/>
                  </a:lnTo>
                  <a:lnTo>
                    <a:pt x="2235413" y="449662"/>
                  </a:lnTo>
                  <a:lnTo>
                    <a:pt x="2184407" y="467511"/>
                  </a:lnTo>
                  <a:lnTo>
                    <a:pt x="2129018" y="478719"/>
                  </a:lnTo>
                  <a:lnTo>
                    <a:pt x="2070168" y="482608"/>
                  </a:lnTo>
                  <a:close/>
                </a:path>
              </a:pathLst>
            </a:custGeom>
            <a:ln w="10470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5398317" y="4092195"/>
              <a:ext cx="304800" cy="190500"/>
            </a:xfrm>
            <a:custGeom>
              <a:avLst/>
              <a:gdLst/>
              <a:ahLst/>
              <a:cxnLst/>
              <a:rect l="l" t="t" r="r" b="b"/>
              <a:pathLst>
                <a:path w="304800" h="190500">
                  <a:moveTo>
                    <a:pt x="0" y="190246"/>
                  </a:moveTo>
                  <a:lnTo>
                    <a:pt x="108244" y="44396"/>
                  </a:lnTo>
                  <a:lnTo>
                    <a:pt x="190442" y="174398"/>
                  </a:lnTo>
                  <a:lnTo>
                    <a:pt x="304693" y="0"/>
                  </a:lnTo>
                </a:path>
              </a:pathLst>
            </a:custGeom>
            <a:ln w="20940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590239" y="4050069"/>
              <a:ext cx="66586" cy="66579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399689" y="4083053"/>
              <a:ext cx="66573" cy="66579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5301378" y="4220975"/>
              <a:ext cx="66593" cy="66579"/>
            </a:xfrm>
            <a:prstGeom prst="rect">
              <a:avLst/>
            </a:prstGeom>
          </p:spPr>
        </p:pic>
        <p:pic>
          <p:nvPicPr>
            <p:cNvPr id="131" name="object 13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5480854" y="4216218"/>
              <a:ext cx="66572" cy="66579"/>
            </a:xfrm>
            <a:prstGeom prst="rect">
              <a:avLst/>
            </a:prstGeom>
          </p:spPr>
        </p:pic>
        <p:sp>
          <p:nvSpPr>
            <p:cNvPr id="132" name="object 132" descr=""/>
            <p:cNvSpPr/>
            <p:nvPr/>
          </p:nvSpPr>
          <p:spPr>
            <a:xfrm>
              <a:off x="15071470" y="3918266"/>
              <a:ext cx="2407920" cy="483234"/>
            </a:xfrm>
            <a:custGeom>
              <a:avLst/>
              <a:gdLst/>
              <a:ahLst/>
              <a:cxnLst/>
              <a:rect l="l" t="t" r="r" b="b"/>
              <a:pathLst>
                <a:path w="2407919" h="483235">
                  <a:moveTo>
                    <a:pt x="2078849" y="482608"/>
                  </a:moveTo>
                  <a:lnTo>
                    <a:pt x="328782" y="482608"/>
                  </a:lnTo>
                  <a:lnTo>
                    <a:pt x="269683" y="478719"/>
                  </a:lnTo>
                  <a:lnTo>
                    <a:pt x="214058" y="467511"/>
                  </a:lnTo>
                  <a:lnTo>
                    <a:pt x="162838" y="449662"/>
                  </a:lnTo>
                  <a:lnTo>
                    <a:pt x="116951" y="425855"/>
                  </a:lnTo>
                  <a:lnTo>
                    <a:pt x="77324" y="396771"/>
                  </a:lnTo>
                  <a:lnTo>
                    <a:pt x="44887" y="363092"/>
                  </a:lnTo>
                  <a:lnTo>
                    <a:pt x="20567" y="325498"/>
                  </a:lnTo>
                  <a:lnTo>
                    <a:pt x="5296" y="284674"/>
                  </a:lnTo>
                  <a:lnTo>
                    <a:pt x="0" y="241297"/>
                  </a:lnTo>
                  <a:lnTo>
                    <a:pt x="5296" y="197924"/>
                  </a:lnTo>
                  <a:lnTo>
                    <a:pt x="20567" y="157101"/>
                  </a:lnTo>
                  <a:lnTo>
                    <a:pt x="44887" y="119510"/>
                  </a:lnTo>
                  <a:lnTo>
                    <a:pt x="77324" y="85832"/>
                  </a:lnTo>
                  <a:lnTo>
                    <a:pt x="116951" y="56749"/>
                  </a:lnTo>
                  <a:lnTo>
                    <a:pt x="162838" y="32943"/>
                  </a:lnTo>
                  <a:lnTo>
                    <a:pt x="214058" y="15094"/>
                  </a:lnTo>
                  <a:lnTo>
                    <a:pt x="269683" y="3886"/>
                  </a:lnTo>
                  <a:lnTo>
                    <a:pt x="328782" y="0"/>
                  </a:lnTo>
                  <a:lnTo>
                    <a:pt x="2078849" y="0"/>
                  </a:lnTo>
                  <a:lnTo>
                    <a:pt x="2137949" y="3886"/>
                  </a:lnTo>
                  <a:lnTo>
                    <a:pt x="2193574" y="15094"/>
                  </a:lnTo>
                  <a:lnTo>
                    <a:pt x="2244794" y="32943"/>
                  </a:lnTo>
                  <a:lnTo>
                    <a:pt x="2290682" y="56749"/>
                  </a:lnTo>
                  <a:lnTo>
                    <a:pt x="2330309" y="85832"/>
                  </a:lnTo>
                  <a:lnTo>
                    <a:pt x="2362745" y="119510"/>
                  </a:lnTo>
                  <a:lnTo>
                    <a:pt x="2387064" y="157101"/>
                  </a:lnTo>
                  <a:lnTo>
                    <a:pt x="2402337" y="197924"/>
                  </a:lnTo>
                  <a:lnTo>
                    <a:pt x="2407633" y="241297"/>
                  </a:lnTo>
                  <a:lnTo>
                    <a:pt x="2402337" y="284674"/>
                  </a:lnTo>
                  <a:lnTo>
                    <a:pt x="2387064" y="325498"/>
                  </a:lnTo>
                  <a:lnTo>
                    <a:pt x="2362745" y="363092"/>
                  </a:lnTo>
                  <a:lnTo>
                    <a:pt x="2330309" y="396771"/>
                  </a:lnTo>
                  <a:lnTo>
                    <a:pt x="2290682" y="425855"/>
                  </a:lnTo>
                  <a:lnTo>
                    <a:pt x="2244794" y="449662"/>
                  </a:lnTo>
                  <a:lnTo>
                    <a:pt x="2193574" y="467511"/>
                  </a:lnTo>
                  <a:lnTo>
                    <a:pt x="2137949" y="478719"/>
                  </a:lnTo>
                  <a:lnTo>
                    <a:pt x="2078849" y="482608"/>
                  </a:lnTo>
                  <a:close/>
                </a:path>
              </a:pathLst>
            </a:custGeom>
            <a:ln w="10470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15320148" y="5361136"/>
              <a:ext cx="212725" cy="278130"/>
            </a:xfrm>
            <a:custGeom>
              <a:avLst/>
              <a:gdLst/>
              <a:ahLst/>
              <a:cxnLst/>
              <a:rect l="l" t="t" r="r" b="b"/>
              <a:pathLst>
                <a:path w="212725" h="278129">
                  <a:moveTo>
                    <a:pt x="158573" y="277655"/>
                  </a:moveTo>
                  <a:lnTo>
                    <a:pt x="0" y="277655"/>
                  </a:lnTo>
                  <a:lnTo>
                    <a:pt x="0" y="0"/>
                  </a:lnTo>
                  <a:lnTo>
                    <a:pt x="212335" y="0"/>
                  </a:lnTo>
                  <a:lnTo>
                    <a:pt x="212335" y="217090"/>
                  </a:lnTo>
                  <a:lnTo>
                    <a:pt x="158573" y="277655"/>
                  </a:lnTo>
                  <a:close/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15359633" y="5426466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 h="0">
                  <a:moveTo>
                    <a:pt x="0" y="0"/>
                  </a:moveTo>
                  <a:lnTo>
                    <a:pt x="138826" y="0"/>
                  </a:lnTo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5359633" y="5475457"/>
              <a:ext cx="98425" cy="0"/>
            </a:xfrm>
            <a:custGeom>
              <a:avLst/>
              <a:gdLst/>
              <a:ahLst/>
              <a:cxnLst/>
              <a:rect l="l" t="t" r="r" b="b"/>
              <a:pathLst>
                <a:path w="98425" h="0">
                  <a:moveTo>
                    <a:pt x="0" y="0"/>
                  </a:moveTo>
                  <a:lnTo>
                    <a:pt x="97996" y="0"/>
                  </a:lnTo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5359633" y="5524463"/>
              <a:ext cx="68580" cy="0"/>
            </a:xfrm>
            <a:custGeom>
              <a:avLst/>
              <a:gdLst/>
              <a:ahLst/>
              <a:cxnLst/>
              <a:rect l="l" t="t" r="r" b="b"/>
              <a:pathLst>
                <a:path w="68580" h="0">
                  <a:moveTo>
                    <a:pt x="0" y="0"/>
                  </a:moveTo>
                  <a:lnTo>
                    <a:pt x="68066" y="0"/>
                  </a:lnTo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15474657" y="5572095"/>
              <a:ext cx="60325" cy="63500"/>
            </a:xfrm>
            <a:custGeom>
              <a:avLst/>
              <a:gdLst/>
              <a:ahLst/>
              <a:cxnLst/>
              <a:rect l="l" t="t" r="r" b="b"/>
              <a:pathLst>
                <a:path w="60325" h="63500">
                  <a:moveTo>
                    <a:pt x="60011" y="0"/>
                  </a:moveTo>
                  <a:lnTo>
                    <a:pt x="0" y="0"/>
                  </a:lnTo>
                  <a:lnTo>
                    <a:pt x="0" y="63298"/>
                  </a:lnTo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15081516" y="5245191"/>
              <a:ext cx="2397760" cy="483234"/>
            </a:xfrm>
            <a:custGeom>
              <a:avLst/>
              <a:gdLst/>
              <a:ahLst/>
              <a:cxnLst/>
              <a:rect l="l" t="t" r="r" b="b"/>
              <a:pathLst>
                <a:path w="2397759" h="483235">
                  <a:moveTo>
                    <a:pt x="2070169" y="482608"/>
                  </a:moveTo>
                  <a:lnTo>
                    <a:pt x="327409" y="482608"/>
                  </a:lnTo>
                  <a:lnTo>
                    <a:pt x="268557" y="478719"/>
                  </a:lnTo>
                  <a:lnTo>
                    <a:pt x="213165" y="467511"/>
                  </a:lnTo>
                  <a:lnTo>
                    <a:pt x="162158" y="449662"/>
                  </a:lnTo>
                  <a:lnTo>
                    <a:pt x="116462" y="425855"/>
                  </a:lnTo>
                  <a:lnTo>
                    <a:pt x="77001" y="396771"/>
                  </a:lnTo>
                  <a:lnTo>
                    <a:pt x="44700" y="363092"/>
                  </a:lnTo>
                  <a:lnTo>
                    <a:pt x="20482" y="325498"/>
                  </a:lnTo>
                  <a:lnTo>
                    <a:pt x="5274" y="284674"/>
                  </a:lnTo>
                  <a:lnTo>
                    <a:pt x="0" y="241297"/>
                  </a:lnTo>
                  <a:lnTo>
                    <a:pt x="5274" y="197924"/>
                  </a:lnTo>
                  <a:lnTo>
                    <a:pt x="20482" y="157101"/>
                  </a:lnTo>
                  <a:lnTo>
                    <a:pt x="44700" y="119510"/>
                  </a:lnTo>
                  <a:lnTo>
                    <a:pt x="77001" y="85832"/>
                  </a:lnTo>
                  <a:lnTo>
                    <a:pt x="116462" y="56749"/>
                  </a:lnTo>
                  <a:lnTo>
                    <a:pt x="162158" y="32943"/>
                  </a:lnTo>
                  <a:lnTo>
                    <a:pt x="213165" y="15094"/>
                  </a:lnTo>
                  <a:lnTo>
                    <a:pt x="268557" y="3886"/>
                  </a:lnTo>
                  <a:lnTo>
                    <a:pt x="327409" y="0"/>
                  </a:lnTo>
                  <a:lnTo>
                    <a:pt x="2070169" y="0"/>
                  </a:lnTo>
                  <a:lnTo>
                    <a:pt x="2129023" y="3886"/>
                  </a:lnTo>
                  <a:lnTo>
                    <a:pt x="2184415" y="15094"/>
                  </a:lnTo>
                  <a:lnTo>
                    <a:pt x="2235421" y="32943"/>
                  </a:lnTo>
                  <a:lnTo>
                    <a:pt x="2281117" y="56749"/>
                  </a:lnTo>
                  <a:lnTo>
                    <a:pt x="2320578" y="85832"/>
                  </a:lnTo>
                  <a:lnTo>
                    <a:pt x="2352879" y="119510"/>
                  </a:lnTo>
                  <a:lnTo>
                    <a:pt x="2377097" y="157101"/>
                  </a:lnTo>
                  <a:lnTo>
                    <a:pt x="2392305" y="197924"/>
                  </a:lnTo>
                  <a:lnTo>
                    <a:pt x="2397580" y="241297"/>
                  </a:lnTo>
                  <a:lnTo>
                    <a:pt x="2392305" y="284674"/>
                  </a:lnTo>
                  <a:lnTo>
                    <a:pt x="2377097" y="325498"/>
                  </a:lnTo>
                  <a:lnTo>
                    <a:pt x="2352879" y="363092"/>
                  </a:lnTo>
                  <a:lnTo>
                    <a:pt x="2320578" y="396771"/>
                  </a:lnTo>
                  <a:lnTo>
                    <a:pt x="2281117" y="425855"/>
                  </a:lnTo>
                  <a:lnTo>
                    <a:pt x="2235421" y="449662"/>
                  </a:lnTo>
                  <a:lnTo>
                    <a:pt x="2184415" y="467511"/>
                  </a:lnTo>
                  <a:lnTo>
                    <a:pt x="2129023" y="478719"/>
                  </a:lnTo>
                  <a:lnTo>
                    <a:pt x="2070169" y="482608"/>
                  </a:lnTo>
                  <a:close/>
                </a:path>
              </a:pathLst>
            </a:custGeom>
            <a:ln w="10470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14346490" y="3974617"/>
              <a:ext cx="313055" cy="2202180"/>
            </a:xfrm>
            <a:custGeom>
              <a:avLst/>
              <a:gdLst/>
              <a:ahLst/>
              <a:cxnLst/>
              <a:rect l="l" t="t" r="r" b="b"/>
              <a:pathLst>
                <a:path w="313055" h="2202179">
                  <a:moveTo>
                    <a:pt x="312541" y="2201656"/>
                  </a:moveTo>
                  <a:lnTo>
                    <a:pt x="251714" y="2199609"/>
                  </a:lnTo>
                  <a:lnTo>
                    <a:pt x="202041" y="2194028"/>
                  </a:lnTo>
                  <a:lnTo>
                    <a:pt x="168551" y="2185749"/>
                  </a:lnTo>
                  <a:lnTo>
                    <a:pt x="156270" y="2175611"/>
                  </a:lnTo>
                  <a:lnTo>
                    <a:pt x="156270" y="1126872"/>
                  </a:lnTo>
                  <a:lnTo>
                    <a:pt x="143990" y="1116734"/>
                  </a:lnTo>
                  <a:lnTo>
                    <a:pt x="110500" y="1108456"/>
                  </a:lnTo>
                  <a:lnTo>
                    <a:pt x="60827" y="1102874"/>
                  </a:lnTo>
                  <a:lnTo>
                    <a:pt x="0" y="1100828"/>
                  </a:lnTo>
                  <a:lnTo>
                    <a:pt x="60827" y="1098782"/>
                  </a:lnTo>
                  <a:lnTo>
                    <a:pt x="110500" y="1093199"/>
                  </a:lnTo>
                  <a:lnTo>
                    <a:pt x="143990" y="1084920"/>
                  </a:lnTo>
                  <a:lnTo>
                    <a:pt x="156270" y="1074782"/>
                  </a:lnTo>
                  <a:lnTo>
                    <a:pt x="156270" y="26044"/>
                  </a:lnTo>
                  <a:lnTo>
                    <a:pt x="168551" y="15906"/>
                  </a:lnTo>
                  <a:lnTo>
                    <a:pt x="202041" y="7628"/>
                  </a:lnTo>
                  <a:lnTo>
                    <a:pt x="251714" y="2046"/>
                  </a:lnTo>
                  <a:lnTo>
                    <a:pt x="312541" y="0"/>
                  </a:lnTo>
                </a:path>
              </a:pathLst>
            </a:custGeom>
            <a:ln w="20941">
              <a:solidFill>
                <a:srgbClr val="FF7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 descr=""/>
          <p:cNvSpPr txBox="1"/>
          <p:nvPr/>
        </p:nvSpPr>
        <p:spPr>
          <a:xfrm>
            <a:off x="14868016" y="2988564"/>
            <a:ext cx="297497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7100"/>
              </a:lnSpc>
              <a:spcBef>
                <a:spcPts val="100"/>
              </a:spcBef>
            </a:pPr>
            <a:r>
              <a:rPr dirty="0" sz="1400">
                <a:solidFill>
                  <a:srgbClr val="FF5101"/>
                </a:solidFill>
                <a:latin typeface="Arial"/>
                <a:cs typeface="Arial"/>
              </a:rPr>
              <a:t>Network</a:t>
            </a:r>
            <a:r>
              <a:rPr dirty="0" sz="1400" spc="340">
                <a:solidFill>
                  <a:srgbClr val="FF510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5101"/>
                </a:solidFill>
                <a:latin typeface="Arial"/>
                <a:cs typeface="Arial"/>
              </a:rPr>
              <a:t>Channels</a:t>
            </a:r>
            <a:r>
              <a:rPr dirty="0" sz="1400" spc="330">
                <a:solidFill>
                  <a:srgbClr val="FF510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5101"/>
                </a:solidFill>
                <a:latin typeface="Arial"/>
                <a:cs typeface="Arial"/>
              </a:rPr>
              <a:t>with</a:t>
            </a:r>
            <a:r>
              <a:rPr dirty="0" sz="1400" spc="355">
                <a:solidFill>
                  <a:srgbClr val="FF510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5101"/>
                </a:solidFill>
                <a:latin typeface="Arial"/>
                <a:cs typeface="Arial"/>
              </a:rPr>
              <a:t>Cloud-</a:t>
            </a:r>
            <a:r>
              <a:rPr dirty="0" sz="1400" spc="-20">
                <a:solidFill>
                  <a:srgbClr val="FF5101"/>
                </a:solidFill>
                <a:latin typeface="Arial"/>
                <a:cs typeface="Arial"/>
              </a:rPr>
              <a:t>edge </a:t>
            </a:r>
            <a:r>
              <a:rPr dirty="0" sz="1400" spc="-10">
                <a:solidFill>
                  <a:srgbClr val="FF5101"/>
                </a:solidFill>
                <a:latin typeface="Arial"/>
                <a:cs typeface="Arial"/>
              </a:rPr>
              <a:t>Collaboration</a:t>
            </a:r>
            <a:endParaRPr sz="1400">
              <a:latin typeface="Arial"/>
              <a:cs typeface="Arial"/>
            </a:endParaRPr>
          </a:p>
          <a:p>
            <a:pPr algn="ctr" marR="4445">
              <a:lnSpc>
                <a:spcPct val="100000"/>
              </a:lnSpc>
              <a:spcBef>
                <a:spcPts val="120"/>
              </a:spcBef>
            </a:pPr>
            <a:r>
              <a:rPr dirty="0" sz="1400">
                <a:solidFill>
                  <a:srgbClr val="FF5101"/>
                </a:solidFill>
                <a:latin typeface="Arial"/>
                <a:cs typeface="Arial"/>
              </a:rPr>
              <a:t>SAG</a:t>
            </a:r>
            <a:r>
              <a:rPr dirty="0" sz="1400" spc="114">
                <a:solidFill>
                  <a:srgbClr val="FF5101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5101"/>
                </a:solidFill>
                <a:latin typeface="Arial"/>
                <a:cs typeface="Arial"/>
              </a:rPr>
              <a:t>2.0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1" name="object 141" descr=""/>
          <p:cNvSpPr/>
          <p:nvPr/>
        </p:nvSpPr>
        <p:spPr>
          <a:xfrm>
            <a:off x="15107398" y="5828648"/>
            <a:ext cx="2397760" cy="483234"/>
          </a:xfrm>
          <a:custGeom>
            <a:avLst/>
            <a:gdLst/>
            <a:ahLst/>
            <a:cxnLst/>
            <a:rect l="l" t="t" r="r" b="b"/>
            <a:pathLst>
              <a:path w="2397759" h="483235">
                <a:moveTo>
                  <a:pt x="2070170" y="482608"/>
                </a:moveTo>
                <a:lnTo>
                  <a:pt x="327409" y="482608"/>
                </a:lnTo>
                <a:lnTo>
                  <a:pt x="268557" y="478719"/>
                </a:lnTo>
                <a:lnTo>
                  <a:pt x="213165" y="467511"/>
                </a:lnTo>
                <a:lnTo>
                  <a:pt x="162158" y="449662"/>
                </a:lnTo>
                <a:lnTo>
                  <a:pt x="116462" y="425855"/>
                </a:lnTo>
                <a:lnTo>
                  <a:pt x="77001" y="396771"/>
                </a:lnTo>
                <a:lnTo>
                  <a:pt x="44700" y="363092"/>
                </a:lnTo>
                <a:lnTo>
                  <a:pt x="20482" y="325498"/>
                </a:lnTo>
                <a:lnTo>
                  <a:pt x="5274" y="284674"/>
                </a:lnTo>
                <a:lnTo>
                  <a:pt x="0" y="241297"/>
                </a:lnTo>
                <a:lnTo>
                  <a:pt x="5274" y="197924"/>
                </a:lnTo>
                <a:lnTo>
                  <a:pt x="20482" y="157101"/>
                </a:lnTo>
                <a:lnTo>
                  <a:pt x="44700" y="119510"/>
                </a:lnTo>
                <a:lnTo>
                  <a:pt x="77001" y="85832"/>
                </a:lnTo>
                <a:lnTo>
                  <a:pt x="116462" y="56749"/>
                </a:lnTo>
                <a:lnTo>
                  <a:pt x="162158" y="32943"/>
                </a:lnTo>
                <a:lnTo>
                  <a:pt x="213165" y="15094"/>
                </a:lnTo>
                <a:lnTo>
                  <a:pt x="268557" y="3886"/>
                </a:lnTo>
                <a:lnTo>
                  <a:pt x="327409" y="0"/>
                </a:lnTo>
                <a:lnTo>
                  <a:pt x="2070170" y="0"/>
                </a:lnTo>
                <a:lnTo>
                  <a:pt x="2129023" y="3886"/>
                </a:lnTo>
                <a:lnTo>
                  <a:pt x="2184415" y="15094"/>
                </a:lnTo>
                <a:lnTo>
                  <a:pt x="2235421" y="32943"/>
                </a:lnTo>
                <a:lnTo>
                  <a:pt x="2281117" y="56749"/>
                </a:lnTo>
                <a:lnTo>
                  <a:pt x="2320578" y="85832"/>
                </a:lnTo>
                <a:lnTo>
                  <a:pt x="2352879" y="119510"/>
                </a:lnTo>
                <a:lnTo>
                  <a:pt x="2377097" y="157101"/>
                </a:lnTo>
                <a:lnTo>
                  <a:pt x="2392305" y="197924"/>
                </a:lnTo>
                <a:lnTo>
                  <a:pt x="2397580" y="241297"/>
                </a:lnTo>
                <a:lnTo>
                  <a:pt x="2392305" y="284674"/>
                </a:lnTo>
                <a:lnTo>
                  <a:pt x="2377097" y="325498"/>
                </a:lnTo>
                <a:lnTo>
                  <a:pt x="2352879" y="363092"/>
                </a:lnTo>
                <a:lnTo>
                  <a:pt x="2320578" y="396771"/>
                </a:lnTo>
                <a:lnTo>
                  <a:pt x="2281117" y="425855"/>
                </a:lnTo>
                <a:lnTo>
                  <a:pt x="2235421" y="449662"/>
                </a:lnTo>
                <a:lnTo>
                  <a:pt x="2184415" y="467511"/>
                </a:lnTo>
                <a:lnTo>
                  <a:pt x="2129023" y="478719"/>
                </a:lnTo>
                <a:lnTo>
                  <a:pt x="2070170" y="482608"/>
                </a:lnTo>
                <a:close/>
              </a:path>
            </a:pathLst>
          </a:custGeom>
          <a:ln w="10470">
            <a:solidFill>
              <a:srgbClr val="EB691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object 142" descr=""/>
          <p:cNvSpPr txBox="1"/>
          <p:nvPr/>
        </p:nvSpPr>
        <p:spPr>
          <a:xfrm>
            <a:off x="14945906" y="3760848"/>
            <a:ext cx="2928620" cy="26301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algn="ctr" marL="898525" marR="440055">
              <a:lnSpc>
                <a:spcPct val="100000"/>
              </a:lnSpc>
              <a:spcBef>
                <a:spcPts val="640"/>
              </a:spcBef>
            </a:pPr>
            <a:r>
              <a:rPr dirty="0" sz="1000" spc="-25">
                <a:latin typeface="Arial"/>
                <a:cs typeface="Arial"/>
              </a:rPr>
              <a:t>Multi-</a:t>
            </a:r>
            <a:r>
              <a:rPr dirty="0" sz="1000" spc="-10">
                <a:latin typeface="Arial"/>
                <a:cs typeface="Arial"/>
              </a:rPr>
              <a:t>pipeline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Hot</a:t>
            </a:r>
            <a:r>
              <a:rPr dirty="0" sz="1000" spc="-10">
                <a:latin typeface="Arial"/>
                <a:cs typeface="Arial"/>
              </a:rPr>
              <a:t> Backup</a:t>
            </a:r>
            <a:r>
              <a:rPr dirty="0" sz="1000" spc="-25">
                <a:latin typeface="Arial"/>
                <a:cs typeface="Arial"/>
              </a:rPr>
              <a:t> for </a:t>
            </a:r>
            <a:r>
              <a:rPr dirty="0" sz="1000" spc="-20">
                <a:latin typeface="Arial"/>
                <a:cs typeface="Arial"/>
              </a:rPr>
              <a:t>Hardware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and</a:t>
            </a:r>
            <a:r>
              <a:rPr dirty="0" sz="1000" spc="-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Software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Arial"/>
              <a:cs typeface="Arial"/>
            </a:endParaRPr>
          </a:p>
          <a:p>
            <a:pPr algn="ctr" marL="447675">
              <a:lnSpc>
                <a:spcPct val="100000"/>
              </a:lnSpc>
            </a:pPr>
            <a:r>
              <a:rPr dirty="0" sz="1000">
                <a:latin typeface="Arial"/>
                <a:cs typeface="Arial"/>
              </a:rPr>
              <a:t>IPsec</a:t>
            </a:r>
            <a:r>
              <a:rPr dirty="0" sz="1000" spc="7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Encryption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algn="ctr" marL="963930" marR="494030">
              <a:lnSpc>
                <a:spcPts val="1080"/>
              </a:lnSpc>
              <a:spcBef>
                <a:spcPts val="919"/>
              </a:spcBef>
            </a:pPr>
            <a:r>
              <a:rPr dirty="0" sz="1000" spc="-20">
                <a:latin typeface="Arial"/>
                <a:cs typeface="Arial"/>
              </a:rPr>
              <a:t>Nationwide</a:t>
            </a:r>
            <a:r>
              <a:rPr dirty="0" sz="1000" spc="-1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and</a:t>
            </a:r>
            <a:r>
              <a:rPr dirty="0" sz="100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Worldwide Nearby</a:t>
            </a:r>
            <a:r>
              <a:rPr dirty="0" sz="1000" spc="-5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Access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550">
              <a:latin typeface="Arial"/>
              <a:cs typeface="Arial"/>
            </a:endParaRPr>
          </a:p>
          <a:p>
            <a:pPr algn="ctr" marL="505459">
              <a:lnSpc>
                <a:spcPct val="100000"/>
              </a:lnSpc>
            </a:pPr>
            <a:r>
              <a:rPr dirty="0" sz="1000">
                <a:latin typeface="Arial"/>
                <a:cs typeface="Arial"/>
              </a:rPr>
              <a:t>Low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Cost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and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High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Efficiency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3" name="object 143" descr=""/>
          <p:cNvSpPr txBox="1"/>
          <p:nvPr/>
        </p:nvSpPr>
        <p:spPr>
          <a:xfrm>
            <a:off x="16252139" y="8135003"/>
            <a:ext cx="601345" cy="782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35"/>
              </a:lnSpc>
            </a:pPr>
            <a:r>
              <a:rPr dirty="0" sz="1300" spc="-10">
                <a:solidFill>
                  <a:srgbClr val="EB691A"/>
                </a:solidFill>
                <a:latin typeface="Arial"/>
                <a:cs typeface="Arial"/>
              </a:rPr>
              <a:t>Security</a:t>
            </a:r>
            <a:endParaRPr sz="13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0"/>
              </a:spcBef>
            </a:pPr>
            <a:r>
              <a:rPr dirty="0" sz="1300" spc="-10">
                <a:solidFill>
                  <a:srgbClr val="EB691A"/>
                </a:solidFill>
                <a:latin typeface="Arial"/>
                <a:cs typeface="Arial"/>
              </a:rPr>
              <a:t>Center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</a:pPr>
            <a:r>
              <a:rPr dirty="0" sz="1300" spc="-20">
                <a:solidFill>
                  <a:srgbClr val="EB691A"/>
                </a:solidFill>
                <a:latin typeface="Arial"/>
                <a:cs typeface="Arial"/>
              </a:rPr>
              <a:t>AHAS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4" name="object 144" descr=""/>
          <p:cNvGrpSpPr/>
          <p:nvPr/>
        </p:nvGrpSpPr>
        <p:grpSpPr>
          <a:xfrm>
            <a:off x="14660917" y="7167110"/>
            <a:ext cx="3498215" cy="2666365"/>
            <a:chOff x="14660917" y="7167110"/>
            <a:chExt cx="3498215" cy="2666365"/>
          </a:xfrm>
        </p:grpSpPr>
        <p:pic>
          <p:nvPicPr>
            <p:cNvPr id="145" name="object 145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696856" y="8727215"/>
              <a:ext cx="187413" cy="212233"/>
            </a:xfrm>
            <a:prstGeom prst="rect">
              <a:avLst/>
            </a:prstGeom>
          </p:spPr>
        </p:pic>
        <p:pic>
          <p:nvPicPr>
            <p:cNvPr id="146" name="object 146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660917" y="7167110"/>
              <a:ext cx="3498113" cy="2666306"/>
            </a:xfrm>
            <a:prstGeom prst="rect">
              <a:avLst/>
            </a:prstGeom>
          </p:spPr>
        </p:pic>
        <p:sp>
          <p:nvSpPr>
            <p:cNvPr id="147" name="object 147" descr=""/>
            <p:cNvSpPr/>
            <p:nvPr/>
          </p:nvSpPr>
          <p:spPr>
            <a:xfrm>
              <a:off x="14945905" y="7440757"/>
              <a:ext cx="2928620" cy="2098040"/>
            </a:xfrm>
            <a:custGeom>
              <a:avLst/>
              <a:gdLst/>
              <a:ahLst/>
              <a:cxnLst/>
              <a:rect l="l" t="t" r="r" b="b"/>
              <a:pathLst>
                <a:path w="2928619" h="2098040">
                  <a:moveTo>
                    <a:pt x="2928560" y="0"/>
                  </a:moveTo>
                  <a:lnTo>
                    <a:pt x="0" y="0"/>
                  </a:lnTo>
                  <a:lnTo>
                    <a:pt x="0" y="2097909"/>
                  </a:lnTo>
                  <a:lnTo>
                    <a:pt x="2928560" y="2097909"/>
                  </a:lnTo>
                  <a:lnTo>
                    <a:pt x="2928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15290266" y="8372120"/>
              <a:ext cx="263525" cy="304165"/>
            </a:xfrm>
            <a:custGeom>
              <a:avLst/>
              <a:gdLst/>
              <a:ahLst/>
              <a:cxnLst/>
              <a:rect l="l" t="t" r="r" b="b"/>
              <a:pathLst>
                <a:path w="263525" h="304165">
                  <a:moveTo>
                    <a:pt x="263288" y="228024"/>
                  </a:moveTo>
                  <a:lnTo>
                    <a:pt x="263288" y="76007"/>
                  </a:lnTo>
                  <a:lnTo>
                    <a:pt x="131644" y="0"/>
                  </a:lnTo>
                  <a:lnTo>
                    <a:pt x="0" y="76007"/>
                  </a:lnTo>
                  <a:lnTo>
                    <a:pt x="0" y="228024"/>
                  </a:lnTo>
                  <a:lnTo>
                    <a:pt x="131644" y="304031"/>
                  </a:lnTo>
                  <a:lnTo>
                    <a:pt x="263288" y="228024"/>
                  </a:lnTo>
                  <a:close/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9" name="object 14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5328137" y="8418027"/>
              <a:ext cx="187413" cy="212234"/>
            </a:xfrm>
            <a:prstGeom prst="rect">
              <a:avLst/>
            </a:prstGeom>
          </p:spPr>
        </p:pic>
        <p:sp>
          <p:nvSpPr>
            <p:cNvPr id="150" name="object 150" descr=""/>
            <p:cNvSpPr/>
            <p:nvPr/>
          </p:nvSpPr>
          <p:spPr>
            <a:xfrm>
              <a:off x="15081516" y="8280753"/>
              <a:ext cx="2397760" cy="483234"/>
            </a:xfrm>
            <a:custGeom>
              <a:avLst/>
              <a:gdLst/>
              <a:ahLst/>
              <a:cxnLst/>
              <a:rect l="l" t="t" r="r" b="b"/>
              <a:pathLst>
                <a:path w="2397759" h="483234">
                  <a:moveTo>
                    <a:pt x="2070168" y="482609"/>
                  </a:moveTo>
                  <a:lnTo>
                    <a:pt x="327393" y="482609"/>
                  </a:lnTo>
                  <a:lnTo>
                    <a:pt x="268545" y="478720"/>
                  </a:lnTo>
                  <a:lnTo>
                    <a:pt x="213157" y="467512"/>
                  </a:lnTo>
                  <a:lnTo>
                    <a:pt x="162152" y="449663"/>
                  </a:lnTo>
                  <a:lnTo>
                    <a:pt x="116458" y="425856"/>
                  </a:lnTo>
                  <a:lnTo>
                    <a:pt x="76999" y="396772"/>
                  </a:lnTo>
                  <a:lnTo>
                    <a:pt x="44698" y="363093"/>
                  </a:lnTo>
                  <a:lnTo>
                    <a:pt x="20482" y="325499"/>
                  </a:lnTo>
                  <a:lnTo>
                    <a:pt x="5274" y="284675"/>
                  </a:lnTo>
                  <a:lnTo>
                    <a:pt x="0" y="241298"/>
                  </a:lnTo>
                  <a:lnTo>
                    <a:pt x="5274" y="197925"/>
                  </a:lnTo>
                  <a:lnTo>
                    <a:pt x="20482" y="157102"/>
                  </a:lnTo>
                  <a:lnTo>
                    <a:pt x="44698" y="119511"/>
                  </a:lnTo>
                  <a:lnTo>
                    <a:pt x="76999" y="85833"/>
                  </a:lnTo>
                  <a:lnTo>
                    <a:pt x="116458" y="56750"/>
                  </a:lnTo>
                  <a:lnTo>
                    <a:pt x="162152" y="32944"/>
                  </a:lnTo>
                  <a:lnTo>
                    <a:pt x="213157" y="15095"/>
                  </a:lnTo>
                  <a:lnTo>
                    <a:pt x="268545" y="3887"/>
                  </a:lnTo>
                  <a:lnTo>
                    <a:pt x="327393" y="0"/>
                  </a:lnTo>
                  <a:lnTo>
                    <a:pt x="2070168" y="0"/>
                  </a:lnTo>
                  <a:lnTo>
                    <a:pt x="2129018" y="3887"/>
                  </a:lnTo>
                  <a:lnTo>
                    <a:pt x="2184407" y="15095"/>
                  </a:lnTo>
                  <a:lnTo>
                    <a:pt x="2235413" y="32944"/>
                  </a:lnTo>
                  <a:lnTo>
                    <a:pt x="2281109" y="56750"/>
                  </a:lnTo>
                  <a:lnTo>
                    <a:pt x="2320571" y="85833"/>
                  </a:lnTo>
                  <a:lnTo>
                    <a:pt x="2352875" y="119511"/>
                  </a:lnTo>
                  <a:lnTo>
                    <a:pt x="2377094" y="157102"/>
                  </a:lnTo>
                  <a:lnTo>
                    <a:pt x="2392303" y="197925"/>
                  </a:lnTo>
                  <a:lnTo>
                    <a:pt x="2397579" y="241298"/>
                  </a:lnTo>
                  <a:lnTo>
                    <a:pt x="2392303" y="284675"/>
                  </a:lnTo>
                  <a:lnTo>
                    <a:pt x="2377094" y="325499"/>
                  </a:lnTo>
                  <a:lnTo>
                    <a:pt x="2352875" y="363093"/>
                  </a:lnTo>
                  <a:lnTo>
                    <a:pt x="2320571" y="396772"/>
                  </a:lnTo>
                  <a:lnTo>
                    <a:pt x="2281109" y="425856"/>
                  </a:lnTo>
                  <a:lnTo>
                    <a:pt x="2235413" y="449663"/>
                  </a:lnTo>
                  <a:lnTo>
                    <a:pt x="2184407" y="467512"/>
                  </a:lnTo>
                  <a:lnTo>
                    <a:pt x="2129018" y="478720"/>
                  </a:lnTo>
                  <a:lnTo>
                    <a:pt x="2070168" y="482609"/>
                  </a:lnTo>
                  <a:close/>
                </a:path>
              </a:pathLst>
            </a:custGeom>
            <a:ln w="10470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15398317" y="7772105"/>
              <a:ext cx="304800" cy="190500"/>
            </a:xfrm>
            <a:custGeom>
              <a:avLst/>
              <a:gdLst/>
              <a:ahLst/>
              <a:cxnLst/>
              <a:rect l="l" t="t" r="r" b="b"/>
              <a:pathLst>
                <a:path w="304800" h="190500">
                  <a:moveTo>
                    <a:pt x="0" y="190246"/>
                  </a:moveTo>
                  <a:lnTo>
                    <a:pt x="108244" y="44396"/>
                  </a:lnTo>
                  <a:lnTo>
                    <a:pt x="190442" y="174398"/>
                  </a:lnTo>
                  <a:lnTo>
                    <a:pt x="304693" y="0"/>
                  </a:lnTo>
                </a:path>
              </a:pathLst>
            </a:custGeom>
            <a:ln w="20940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590240" y="7729979"/>
              <a:ext cx="66586" cy="66579"/>
            </a:xfrm>
            <a:prstGeom prst="rect">
              <a:avLst/>
            </a:prstGeom>
          </p:spPr>
        </p:pic>
        <p:pic>
          <p:nvPicPr>
            <p:cNvPr id="153" name="object 153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5399689" y="7762962"/>
              <a:ext cx="66573" cy="66579"/>
            </a:xfrm>
            <a:prstGeom prst="rect">
              <a:avLst/>
            </a:prstGeom>
          </p:spPr>
        </p:pic>
        <p:pic>
          <p:nvPicPr>
            <p:cNvPr id="154" name="object 154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301391" y="7900886"/>
              <a:ext cx="66586" cy="66579"/>
            </a:xfrm>
            <a:prstGeom prst="rect">
              <a:avLst/>
            </a:prstGeom>
          </p:spPr>
        </p:pic>
        <p:pic>
          <p:nvPicPr>
            <p:cNvPr id="155" name="object 155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5480854" y="7896127"/>
              <a:ext cx="66572" cy="66579"/>
            </a:xfrm>
            <a:prstGeom prst="rect">
              <a:avLst/>
            </a:prstGeom>
          </p:spPr>
        </p:pic>
        <p:sp>
          <p:nvSpPr>
            <p:cNvPr id="156" name="object 156" descr=""/>
            <p:cNvSpPr/>
            <p:nvPr/>
          </p:nvSpPr>
          <p:spPr>
            <a:xfrm>
              <a:off x="15071470" y="7598174"/>
              <a:ext cx="2407920" cy="483234"/>
            </a:xfrm>
            <a:custGeom>
              <a:avLst/>
              <a:gdLst/>
              <a:ahLst/>
              <a:cxnLst/>
              <a:rect l="l" t="t" r="r" b="b"/>
              <a:pathLst>
                <a:path w="2407919" h="483234">
                  <a:moveTo>
                    <a:pt x="2078849" y="482609"/>
                  </a:moveTo>
                  <a:lnTo>
                    <a:pt x="328782" y="482609"/>
                  </a:lnTo>
                  <a:lnTo>
                    <a:pt x="269683" y="478720"/>
                  </a:lnTo>
                  <a:lnTo>
                    <a:pt x="214058" y="467512"/>
                  </a:lnTo>
                  <a:lnTo>
                    <a:pt x="162838" y="449663"/>
                  </a:lnTo>
                  <a:lnTo>
                    <a:pt x="116951" y="425856"/>
                  </a:lnTo>
                  <a:lnTo>
                    <a:pt x="77324" y="396772"/>
                  </a:lnTo>
                  <a:lnTo>
                    <a:pt x="44887" y="363093"/>
                  </a:lnTo>
                  <a:lnTo>
                    <a:pt x="20567" y="325499"/>
                  </a:lnTo>
                  <a:lnTo>
                    <a:pt x="5296" y="284675"/>
                  </a:lnTo>
                  <a:lnTo>
                    <a:pt x="0" y="241298"/>
                  </a:lnTo>
                  <a:lnTo>
                    <a:pt x="5296" y="197925"/>
                  </a:lnTo>
                  <a:lnTo>
                    <a:pt x="20567" y="157102"/>
                  </a:lnTo>
                  <a:lnTo>
                    <a:pt x="44887" y="119511"/>
                  </a:lnTo>
                  <a:lnTo>
                    <a:pt x="77324" y="85833"/>
                  </a:lnTo>
                  <a:lnTo>
                    <a:pt x="116951" y="56750"/>
                  </a:lnTo>
                  <a:lnTo>
                    <a:pt x="162838" y="32944"/>
                  </a:lnTo>
                  <a:lnTo>
                    <a:pt x="214058" y="15095"/>
                  </a:lnTo>
                  <a:lnTo>
                    <a:pt x="269683" y="3887"/>
                  </a:lnTo>
                  <a:lnTo>
                    <a:pt x="328782" y="0"/>
                  </a:lnTo>
                  <a:lnTo>
                    <a:pt x="2078849" y="0"/>
                  </a:lnTo>
                  <a:lnTo>
                    <a:pt x="2137949" y="3887"/>
                  </a:lnTo>
                  <a:lnTo>
                    <a:pt x="2193574" y="15095"/>
                  </a:lnTo>
                  <a:lnTo>
                    <a:pt x="2244794" y="32944"/>
                  </a:lnTo>
                  <a:lnTo>
                    <a:pt x="2290682" y="56750"/>
                  </a:lnTo>
                  <a:lnTo>
                    <a:pt x="2330309" y="85833"/>
                  </a:lnTo>
                  <a:lnTo>
                    <a:pt x="2362745" y="119511"/>
                  </a:lnTo>
                  <a:lnTo>
                    <a:pt x="2387064" y="157102"/>
                  </a:lnTo>
                  <a:lnTo>
                    <a:pt x="2402337" y="197925"/>
                  </a:lnTo>
                  <a:lnTo>
                    <a:pt x="2407633" y="241298"/>
                  </a:lnTo>
                  <a:lnTo>
                    <a:pt x="2402337" y="284675"/>
                  </a:lnTo>
                  <a:lnTo>
                    <a:pt x="2387064" y="325499"/>
                  </a:lnTo>
                  <a:lnTo>
                    <a:pt x="2362745" y="363093"/>
                  </a:lnTo>
                  <a:lnTo>
                    <a:pt x="2330309" y="396772"/>
                  </a:lnTo>
                  <a:lnTo>
                    <a:pt x="2290682" y="425856"/>
                  </a:lnTo>
                  <a:lnTo>
                    <a:pt x="2244794" y="449663"/>
                  </a:lnTo>
                  <a:lnTo>
                    <a:pt x="2193574" y="467512"/>
                  </a:lnTo>
                  <a:lnTo>
                    <a:pt x="2137949" y="478720"/>
                  </a:lnTo>
                  <a:lnTo>
                    <a:pt x="2078849" y="482609"/>
                  </a:lnTo>
                  <a:close/>
                </a:path>
              </a:pathLst>
            </a:custGeom>
            <a:ln w="10470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15320149" y="9041043"/>
              <a:ext cx="212725" cy="278130"/>
            </a:xfrm>
            <a:custGeom>
              <a:avLst/>
              <a:gdLst/>
              <a:ahLst/>
              <a:cxnLst/>
              <a:rect l="l" t="t" r="r" b="b"/>
              <a:pathLst>
                <a:path w="212725" h="278129">
                  <a:moveTo>
                    <a:pt x="158573" y="277655"/>
                  </a:moveTo>
                  <a:lnTo>
                    <a:pt x="0" y="277655"/>
                  </a:lnTo>
                  <a:lnTo>
                    <a:pt x="0" y="0"/>
                  </a:lnTo>
                  <a:lnTo>
                    <a:pt x="212335" y="0"/>
                  </a:lnTo>
                  <a:lnTo>
                    <a:pt x="212335" y="217090"/>
                  </a:lnTo>
                  <a:lnTo>
                    <a:pt x="158573" y="277655"/>
                  </a:lnTo>
                  <a:close/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15359633" y="9106376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5" h="0">
                  <a:moveTo>
                    <a:pt x="0" y="0"/>
                  </a:moveTo>
                  <a:lnTo>
                    <a:pt x="138826" y="0"/>
                  </a:lnTo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15359633" y="9155367"/>
              <a:ext cx="98425" cy="0"/>
            </a:xfrm>
            <a:custGeom>
              <a:avLst/>
              <a:gdLst/>
              <a:ahLst/>
              <a:cxnLst/>
              <a:rect l="l" t="t" r="r" b="b"/>
              <a:pathLst>
                <a:path w="98425" h="0">
                  <a:moveTo>
                    <a:pt x="0" y="0"/>
                  </a:moveTo>
                  <a:lnTo>
                    <a:pt x="97996" y="0"/>
                  </a:lnTo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15359633" y="9204372"/>
              <a:ext cx="68580" cy="0"/>
            </a:xfrm>
            <a:custGeom>
              <a:avLst/>
              <a:gdLst/>
              <a:ahLst/>
              <a:cxnLst/>
              <a:rect l="l" t="t" r="r" b="b"/>
              <a:pathLst>
                <a:path w="68580" h="0">
                  <a:moveTo>
                    <a:pt x="0" y="0"/>
                  </a:moveTo>
                  <a:lnTo>
                    <a:pt x="68066" y="0"/>
                  </a:lnTo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15474657" y="9252004"/>
              <a:ext cx="60325" cy="63500"/>
            </a:xfrm>
            <a:custGeom>
              <a:avLst/>
              <a:gdLst/>
              <a:ahLst/>
              <a:cxnLst/>
              <a:rect l="l" t="t" r="r" b="b"/>
              <a:pathLst>
                <a:path w="60325" h="63500">
                  <a:moveTo>
                    <a:pt x="60011" y="0"/>
                  </a:moveTo>
                  <a:lnTo>
                    <a:pt x="0" y="0"/>
                  </a:lnTo>
                  <a:lnTo>
                    <a:pt x="0" y="63298"/>
                  </a:lnTo>
                </a:path>
              </a:pathLst>
            </a:custGeom>
            <a:ln w="20941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15081516" y="8925100"/>
              <a:ext cx="2397760" cy="483234"/>
            </a:xfrm>
            <a:custGeom>
              <a:avLst/>
              <a:gdLst/>
              <a:ahLst/>
              <a:cxnLst/>
              <a:rect l="l" t="t" r="r" b="b"/>
              <a:pathLst>
                <a:path w="2397759" h="483234">
                  <a:moveTo>
                    <a:pt x="2070169" y="482609"/>
                  </a:moveTo>
                  <a:lnTo>
                    <a:pt x="327409" y="482609"/>
                  </a:lnTo>
                  <a:lnTo>
                    <a:pt x="268557" y="478720"/>
                  </a:lnTo>
                  <a:lnTo>
                    <a:pt x="213165" y="467512"/>
                  </a:lnTo>
                  <a:lnTo>
                    <a:pt x="162158" y="449663"/>
                  </a:lnTo>
                  <a:lnTo>
                    <a:pt x="116462" y="425856"/>
                  </a:lnTo>
                  <a:lnTo>
                    <a:pt x="77001" y="396772"/>
                  </a:lnTo>
                  <a:lnTo>
                    <a:pt x="44700" y="363093"/>
                  </a:lnTo>
                  <a:lnTo>
                    <a:pt x="20482" y="325499"/>
                  </a:lnTo>
                  <a:lnTo>
                    <a:pt x="5274" y="284675"/>
                  </a:lnTo>
                  <a:lnTo>
                    <a:pt x="0" y="241298"/>
                  </a:lnTo>
                  <a:lnTo>
                    <a:pt x="5274" y="197925"/>
                  </a:lnTo>
                  <a:lnTo>
                    <a:pt x="20482" y="157102"/>
                  </a:lnTo>
                  <a:lnTo>
                    <a:pt x="44700" y="119511"/>
                  </a:lnTo>
                  <a:lnTo>
                    <a:pt x="77001" y="85833"/>
                  </a:lnTo>
                  <a:lnTo>
                    <a:pt x="116462" y="56750"/>
                  </a:lnTo>
                  <a:lnTo>
                    <a:pt x="162158" y="32944"/>
                  </a:lnTo>
                  <a:lnTo>
                    <a:pt x="213165" y="15095"/>
                  </a:lnTo>
                  <a:lnTo>
                    <a:pt x="268557" y="3887"/>
                  </a:lnTo>
                  <a:lnTo>
                    <a:pt x="327409" y="0"/>
                  </a:lnTo>
                  <a:lnTo>
                    <a:pt x="2070169" y="0"/>
                  </a:lnTo>
                  <a:lnTo>
                    <a:pt x="2129023" y="3887"/>
                  </a:lnTo>
                  <a:lnTo>
                    <a:pt x="2184415" y="15095"/>
                  </a:lnTo>
                  <a:lnTo>
                    <a:pt x="2235421" y="32944"/>
                  </a:lnTo>
                  <a:lnTo>
                    <a:pt x="2281117" y="56750"/>
                  </a:lnTo>
                  <a:lnTo>
                    <a:pt x="2320578" y="85833"/>
                  </a:lnTo>
                  <a:lnTo>
                    <a:pt x="2352879" y="119511"/>
                  </a:lnTo>
                  <a:lnTo>
                    <a:pt x="2377097" y="157102"/>
                  </a:lnTo>
                  <a:lnTo>
                    <a:pt x="2392305" y="197925"/>
                  </a:lnTo>
                  <a:lnTo>
                    <a:pt x="2397580" y="241298"/>
                  </a:lnTo>
                  <a:lnTo>
                    <a:pt x="2392305" y="284675"/>
                  </a:lnTo>
                  <a:lnTo>
                    <a:pt x="2377097" y="325499"/>
                  </a:lnTo>
                  <a:lnTo>
                    <a:pt x="2352879" y="363093"/>
                  </a:lnTo>
                  <a:lnTo>
                    <a:pt x="2320578" y="396772"/>
                  </a:lnTo>
                  <a:lnTo>
                    <a:pt x="2281117" y="425856"/>
                  </a:lnTo>
                  <a:lnTo>
                    <a:pt x="2235421" y="449663"/>
                  </a:lnTo>
                  <a:lnTo>
                    <a:pt x="2184415" y="467512"/>
                  </a:lnTo>
                  <a:lnTo>
                    <a:pt x="2129023" y="478720"/>
                  </a:lnTo>
                  <a:lnTo>
                    <a:pt x="2070169" y="482609"/>
                  </a:lnTo>
                  <a:close/>
                </a:path>
              </a:pathLst>
            </a:custGeom>
            <a:ln w="10470">
              <a:solidFill>
                <a:srgbClr val="EB69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3" name="object 163" descr=""/>
          <p:cNvSpPr txBox="1"/>
          <p:nvPr/>
        </p:nvSpPr>
        <p:spPr>
          <a:xfrm>
            <a:off x="14945906" y="7440757"/>
            <a:ext cx="2928620" cy="20980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algn="ctr" marL="948690" marR="494030">
              <a:lnSpc>
                <a:spcPct val="100000"/>
              </a:lnSpc>
              <a:spcBef>
                <a:spcPts val="635"/>
              </a:spcBef>
            </a:pPr>
            <a:r>
              <a:rPr dirty="0" sz="1000" spc="-10">
                <a:latin typeface="Arial"/>
                <a:cs typeface="Arial"/>
              </a:rPr>
              <a:t>Cell-</a:t>
            </a:r>
            <a:r>
              <a:rPr dirty="0" sz="1000" spc="-20">
                <a:latin typeface="Arial"/>
                <a:cs typeface="Arial"/>
              </a:rPr>
              <a:t>based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Management</a:t>
            </a:r>
            <a:r>
              <a:rPr dirty="0" sz="1000" spc="15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at </a:t>
            </a:r>
            <a:r>
              <a:rPr dirty="0" sz="1000">
                <a:latin typeface="Arial"/>
                <a:cs typeface="Arial"/>
              </a:rPr>
              <a:t>the</a:t>
            </a:r>
            <a:r>
              <a:rPr dirty="0" sz="1000" spc="-6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Edge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algn="ctr" marL="1181100" marR="718820">
              <a:lnSpc>
                <a:spcPts val="1100"/>
              </a:lnSpc>
              <a:spcBef>
                <a:spcPts val="685"/>
              </a:spcBef>
            </a:pPr>
            <a:r>
              <a:rPr dirty="0" sz="1000">
                <a:latin typeface="Arial"/>
                <a:cs typeface="Arial"/>
              </a:rPr>
              <a:t>Cell-based</a:t>
            </a:r>
            <a:r>
              <a:rPr dirty="0" sz="1000" spc="8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Traffic Management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algn="ctr" marL="1081405" marR="611505">
              <a:lnSpc>
                <a:spcPct val="100000"/>
              </a:lnSpc>
            </a:pPr>
            <a:r>
              <a:rPr dirty="0" sz="1000" spc="-10">
                <a:latin typeface="Arial"/>
                <a:cs typeface="Arial"/>
              </a:rPr>
              <a:t>Cell-</a:t>
            </a:r>
            <a:r>
              <a:rPr dirty="0" sz="1000" spc="-15">
                <a:latin typeface="Arial"/>
                <a:cs typeface="Arial"/>
              </a:rPr>
              <a:t>based</a:t>
            </a:r>
            <a:r>
              <a:rPr dirty="0" sz="1000" spc="-8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Application </a:t>
            </a:r>
            <a:r>
              <a:rPr dirty="0" sz="1000" spc="-10">
                <a:latin typeface="Arial"/>
                <a:cs typeface="Arial"/>
              </a:rPr>
              <a:t>Deployment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64" name="object 164" descr=""/>
          <p:cNvGrpSpPr/>
          <p:nvPr/>
        </p:nvGrpSpPr>
        <p:grpSpPr>
          <a:xfrm>
            <a:off x="8332330" y="7401697"/>
            <a:ext cx="6352540" cy="2914650"/>
            <a:chOff x="8332330" y="7401697"/>
            <a:chExt cx="6352540" cy="2914650"/>
          </a:xfrm>
        </p:grpSpPr>
        <p:sp>
          <p:nvSpPr>
            <p:cNvPr id="165" name="object 165" descr=""/>
            <p:cNvSpPr/>
            <p:nvPr/>
          </p:nvSpPr>
          <p:spPr>
            <a:xfrm>
              <a:off x="14361820" y="7412168"/>
              <a:ext cx="313055" cy="2202180"/>
            </a:xfrm>
            <a:custGeom>
              <a:avLst/>
              <a:gdLst/>
              <a:ahLst/>
              <a:cxnLst/>
              <a:rect l="l" t="t" r="r" b="b"/>
              <a:pathLst>
                <a:path w="313055" h="2202179">
                  <a:moveTo>
                    <a:pt x="312541" y="2201656"/>
                  </a:moveTo>
                  <a:lnTo>
                    <a:pt x="251714" y="2199609"/>
                  </a:lnTo>
                  <a:lnTo>
                    <a:pt x="202041" y="2194028"/>
                  </a:lnTo>
                  <a:lnTo>
                    <a:pt x="168551" y="2185749"/>
                  </a:lnTo>
                  <a:lnTo>
                    <a:pt x="156270" y="2175611"/>
                  </a:lnTo>
                  <a:lnTo>
                    <a:pt x="156270" y="1126872"/>
                  </a:lnTo>
                  <a:lnTo>
                    <a:pt x="143990" y="1116734"/>
                  </a:lnTo>
                  <a:lnTo>
                    <a:pt x="110500" y="1108456"/>
                  </a:lnTo>
                  <a:lnTo>
                    <a:pt x="60827" y="1102874"/>
                  </a:lnTo>
                  <a:lnTo>
                    <a:pt x="0" y="1100828"/>
                  </a:lnTo>
                  <a:lnTo>
                    <a:pt x="60827" y="1098782"/>
                  </a:lnTo>
                  <a:lnTo>
                    <a:pt x="110500" y="1093200"/>
                  </a:lnTo>
                  <a:lnTo>
                    <a:pt x="143990" y="1084920"/>
                  </a:lnTo>
                  <a:lnTo>
                    <a:pt x="156270" y="1074782"/>
                  </a:lnTo>
                  <a:lnTo>
                    <a:pt x="156270" y="26044"/>
                  </a:lnTo>
                  <a:lnTo>
                    <a:pt x="168551" y="15906"/>
                  </a:lnTo>
                  <a:lnTo>
                    <a:pt x="202041" y="7628"/>
                  </a:lnTo>
                  <a:lnTo>
                    <a:pt x="251714" y="2046"/>
                  </a:lnTo>
                  <a:lnTo>
                    <a:pt x="312541" y="0"/>
                  </a:lnTo>
                </a:path>
              </a:pathLst>
            </a:custGeom>
            <a:ln w="20941">
              <a:solidFill>
                <a:srgbClr val="FF7B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6" name="object 166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332330" y="9826006"/>
              <a:ext cx="2087385" cy="489872"/>
            </a:xfrm>
            <a:prstGeom prst="rect">
              <a:avLst/>
            </a:prstGeom>
          </p:spPr>
        </p:pic>
      </p:grpSp>
      <p:sp>
        <p:nvSpPr>
          <p:cNvPr id="167" name="object 167" descr=""/>
          <p:cNvSpPr txBox="1"/>
          <p:nvPr/>
        </p:nvSpPr>
        <p:spPr>
          <a:xfrm>
            <a:off x="7320259" y="9905492"/>
            <a:ext cx="9861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DE6A10"/>
                </a:solidFill>
                <a:latin typeface="Arial"/>
                <a:cs typeface="Arial"/>
              </a:rPr>
              <a:t>Based</a:t>
            </a:r>
            <a:r>
              <a:rPr dirty="0" sz="1800" spc="-70">
                <a:solidFill>
                  <a:srgbClr val="DE6A10"/>
                </a:solidFill>
                <a:latin typeface="Arial"/>
                <a:cs typeface="Arial"/>
              </a:rPr>
              <a:t> </a:t>
            </a:r>
            <a:r>
              <a:rPr dirty="0" sz="1800" spc="-35">
                <a:solidFill>
                  <a:srgbClr val="DE6A10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8" name="object 168" descr=""/>
          <p:cNvSpPr txBox="1"/>
          <p:nvPr/>
        </p:nvSpPr>
        <p:spPr>
          <a:xfrm>
            <a:off x="17398378" y="2592323"/>
            <a:ext cx="394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0000"/>
                </a:solidFill>
                <a:latin typeface="Arial"/>
                <a:cs typeface="Arial"/>
              </a:rPr>
              <a:t>New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9" name="object 169" descr=""/>
          <p:cNvSpPr txBox="1"/>
          <p:nvPr/>
        </p:nvSpPr>
        <p:spPr>
          <a:xfrm>
            <a:off x="14754846" y="6579107"/>
            <a:ext cx="306514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665095">
              <a:lnSpc>
                <a:spcPct val="142900"/>
              </a:lnSpc>
              <a:spcBef>
                <a:spcPts val="100"/>
              </a:spcBef>
            </a:pPr>
            <a:r>
              <a:rPr dirty="0" sz="1400" spc="-25">
                <a:solidFill>
                  <a:srgbClr val="FF0000"/>
                </a:solidFill>
                <a:latin typeface="Arial"/>
                <a:cs typeface="Arial"/>
              </a:rPr>
              <a:t>New </a:t>
            </a:r>
            <a:r>
              <a:rPr dirty="0" sz="1400">
                <a:solidFill>
                  <a:srgbClr val="FF5101"/>
                </a:solidFill>
                <a:latin typeface="Arial"/>
                <a:cs typeface="Arial"/>
              </a:rPr>
              <a:t>Cell-based</a:t>
            </a:r>
            <a:r>
              <a:rPr dirty="0" sz="1400" spc="250">
                <a:solidFill>
                  <a:srgbClr val="FF510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5101"/>
                </a:solidFill>
                <a:latin typeface="Arial"/>
                <a:cs typeface="Arial"/>
              </a:rPr>
              <a:t>Application</a:t>
            </a:r>
            <a:r>
              <a:rPr dirty="0" sz="1400" spc="385">
                <a:solidFill>
                  <a:srgbClr val="FF510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5101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0" y="434666"/>
            <a:ext cx="251460" cy="895350"/>
          </a:xfrm>
          <a:custGeom>
            <a:avLst/>
            <a:gdLst/>
            <a:ahLst/>
            <a:cxnLst/>
            <a:rect l="l" t="t" r="r" b="b"/>
            <a:pathLst>
              <a:path w="251459" h="895350">
                <a:moveTo>
                  <a:pt x="251302" y="0"/>
                </a:moveTo>
                <a:lnTo>
                  <a:pt x="0" y="0"/>
                </a:lnTo>
                <a:lnTo>
                  <a:pt x="0" y="895351"/>
                </a:lnTo>
                <a:lnTo>
                  <a:pt x="251302" y="895351"/>
                </a:lnTo>
                <a:lnTo>
                  <a:pt x="251302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6643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404040"/>
                </a:solidFill>
              </a:rPr>
              <a:t>AI</a:t>
            </a:r>
            <a:r>
              <a:rPr dirty="0" spc="-170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Workloads</a:t>
            </a:r>
            <a:r>
              <a:rPr dirty="0" spc="-175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Moving</a:t>
            </a:r>
            <a:r>
              <a:rPr dirty="0" spc="-165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to</a:t>
            </a:r>
            <a:r>
              <a:rPr dirty="0" spc="-165">
                <a:solidFill>
                  <a:srgbClr val="404040"/>
                </a:solidFill>
              </a:rPr>
              <a:t> </a:t>
            </a:r>
            <a:r>
              <a:rPr dirty="0" spc="-20">
                <a:solidFill>
                  <a:srgbClr val="404040"/>
                </a:solidFill>
              </a:rPr>
              <a:t>Containers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822988" y="4868240"/>
            <a:ext cx="8094980" cy="4347210"/>
            <a:chOff x="822988" y="4868240"/>
            <a:chExt cx="8094980" cy="4347210"/>
          </a:xfrm>
        </p:grpSpPr>
        <p:sp>
          <p:nvSpPr>
            <p:cNvPr id="5" name="object 5" descr=""/>
            <p:cNvSpPr/>
            <p:nvPr/>
          </p:nvSpPr>
          <p:spPr>
            <a:xfrm>
              <a:off x="7259694" y="4871605"/>
              <a:ext cx="1657985" cy="1294130"/>
            </a:xfrm>
            <a:custGeom>
              <a:avLst/>
              <a:gdLst/>
              <a:ahLst/>
              <a:cxnLst/>
              <a:rect l="l" t="t" r="r" b="b"/>
              <a:pathLst>
                <a:path w="1657984" h="1294129">
                  <a:moveTo>
                    <a:pt x="1657699" y="0"/>
                  </a:moveTo>
                  <a:lnTo>
                    <a:pt x="0" y="0"/>
                  </a:lnTo>
                  <a:lnTo>
                    <a:pt x="0" y="1294102"/>
                  </a:lnTo>
                  <a:lnTo>
                    <a:pt x="1657699" y="1294102"/>
                  </a:lnTo>
                  <a:lnTo>
                    <a:pt x="1657699" y="0"/>
                  </a:lnTo>
                  <a:close/>
                </a:path>
              </a:pathLst>
            </a:custGeom>
            <a:solidFill>
              <a:srgbClr val="00B050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22988" y="4868240"/>
              <a:ext cx="6240145" cy="1294130"/>
            </a:xfrm>
            <a:custGeom>
              <a:avLst/>
              <a:gdLst/>
              <a:ahLst/>
              <a:cxnLst/>
              <a:rect l="l" t="t" r="r" b="b"/>
              <a:pathLst>
                <a:path w="6240145" h="1294129">
                  <a:moveTo>
                    <a:pt x="6239535" y="0"/>
                  </a:moveTo>
                  <a:lnTo>
                    <a:pt x="0" y="0"/>
                  </a:lnTo>
                  <a:lnTo>
                    <a:pt x="0" y="1294102"/>
                  </a:lnTo>
                  <a:lnTo>
                    <a:pt x="6239535" y="1294102"/>
                  </a:lnTo>
                  <a:lnTo>
                    <a:pt x="6239535" y="0"/>
                  </a:lnTo>
                  <a:close/>
                </a:path>
              </a:pathLst>
            </a:custGeom>
            <a:solidFill>
              <a:srgbClr val="FF6A00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28417" y="5092856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5" h="781050">
                  <a:moveTo>
                    <a:pt x="1103194" y="0"/>
                  </a:moveTo>
                  <a:lnTo>
                    <a:pt x="130098" y="0"/>
                  </a:lnTo>
                  <a:lnTo>
                    <a:pt x="79458" y="10222"/>
                  </a:lnTo>
                  <a:lnTo>
                    <a:pt x="38104" y="38105"/>
                  </a:lnTo>
                  <a:lnTo>
                    <a:pt x="10222" y="79457"/>
                  </a:lnTo>
                  <a:lnTo>
                    <a:pt x="0" y="130097"/>
                  </a:lnTo>
                  <a:lnTo>
                    <a:pt x="0" y="650481"/>
                  </a:lnTo>
                  <a:lnTo>
                    <a:pt x="10222" y="701121"/>
                  </a:lnTo>
                  <a:lnTo>
                    <a:pt x="38104" y="742475"/>
                  </a:lnTo>
                  <a:lnTo>
                    <a:pt x="79458" y="770355"/>
                  </a:lnTo>
                  <a:lnTo>
                    <a:pt x="130098" y="780580"/>
                  </a:lnTo>
                  <a:lnTo>
                    <a:pt x="1103194" y="780580"/>
                  </a:lnTo>
                  <a:lnTo>
                    <a:pt x="1153834" y="770355"/>
                  </a:lnTo>
                  <a:lnTo>
                    <a:pt x="1195188" y="742475"/>
                  </a:lnTo>
                  <a:lnTo>
                    <a:pt x="1223069" y="701121"/>
                  </a:lnTo>
                  <a:lnTo>
                    <a:pt x="1233294" y="650481"/>
                  </a:lnTo>
                  <a:lnTo>
                    <a:pt x="1233294" y="130097"/>
                  </a:lnTo>
                  <a:lnTo>
                    <a:pt x="1223069" y="79457"/>
                  </a:lnTo>
                  <a:lnTo>
                    <a:pt x="1195188" y="38105"/>
                  </a:lnTo>
                  <a:lnTo>
                    <a:pt x="1153834" y="10222"/>
                  </a:lnTo>
                  <a:lnTo>
                    <a:pt x="1103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28417" y="5092856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5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5" y="0"/>
                  </a:lnTo>
                  <a:lnTo>
                    <a:pt x="1153835" y="10223"/>
                  </a:lnTo>
                  <a:lnTo>
                    <a:pt x="1195188" y="38105"/>
                  </a:lnTo>
                  <a:lnTo>
                    <a:pt x="1223070" y="79458"/>
                  </a:lnTo>
                  <a:lnTo>
                    <a:pt x="1233293" y="130098"/>
                  </a:lnTo>
                  <a:lnTo>
                    <a:pt x="1233293" y="650481"/>
                  </a:lnTo>
                  <a:lnTo>
                    <a:pt x="1223070" y="701122"/>
                  </a:lnTo>
                  <a:lnTo>
                    <a:pt x="1195188" y="742475"/>
                  </a:lnTo>
                  <a:lnTo>
                    <a:pt x="1153835" y="770356"/>
                  </a:lnTo>
                  <a:lnTo>
                    <a:pt x="1103195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582015" y="6377424"/>
              <a:ext cx="3281045" cy="1294130"/>
            </a:xfrm>
            <a:custGeom>
              <a:avLst/>
              <a:gdLst/>
              <a:ahLst/>
              <a:cxnLst/>
              <a:rect l="l" t="t" r="r" b="b"/>
              <a:pathLst>
                <a:path w="3281045" h="1294129">
                  <a:moveTo>
                    <a:pt x="3280778" y="0"/>
                  </a:moveTo>
                  <a:lnTo>
                    <a:pt x="0" y="0"/>
                  </a:lnTo>
                  <a:lnTo>
                    <a:pt x="0" y="1294102"/>
                  </a:lnTo>
                  <a:lnTo>
                    <a:pt x="3280778" y="1294102"/>
                  </a:lnTo>
                  <a:lnTo>
                    <a:pt x="3280778" y="0"/>
                  </a:lnTo>
                  <a:close/>
                </a:path>
              </a:pathLst>
            </a:custGeom>
            <a:solidFill>
              <a:srgbClr val="00B0F0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44319" y="6377425"/>
              <a:ext cx="1657985" cy="1294765"/>
            </a:xfrm>
            <a:custGeom>
              <a:avLst/>
              <a:gdLst/>
              <a:ahLst/>
              <a:cxnLst/>
              <a:rect l="l" t="t" r="r" b="b"/>
              <a:pathLst>
                <a:path w="1657985" h="1294765">
                  <a:moveTo>
                    <a:pt x="1657697" y="0"/>
                  </a:moveTo>
                  <a:lnTo>
                    <a:pt x="0" y="0"/>
                  </a:lnTo>
                  <a:lnTo>
                    <a:pt x="0" y="1294151"/>
                  </a:lnTo>
                  <a:lnTo>
                    <a:pt x="1657697" y="1294151"/>
                  </a:lnTo>
                  <a:lnTo>
                    <a:pt x="1657697" y="0"/>
                  </a:lnTo>
                  <a:close/>
                </a:path>
              </a:pathLst>
            </a:custGeom>
            <a:solidFill>
              <a:srgbClr val="00B050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967100" y="6377425"/>
              <a:ext cx="1657985" cy="1294765"/>
            </a:xfrm>
            <a:custGeom>
              <a:avLst/>
              <a:gdLst/>
              <a:ahLst/>
              <a:cxnLst/>
              <a:rect l="l" t="t" r="r" b="b"/>
              <a:pathLst>
                <a:path w="1657984" h="1294765">
                  <a:moveTo>
                    <a:pt x="1657699" y="0"/>
                  </a:moveTo>
                  <a:lnTo>
                    <a:pt x="0" y="0"/>
                  </a:lnTo>
                  <a:lnTo>
                    <a:pt x="0" y="1294151"/>
                  </a:lnTo>
                  <a:lnTo>
                    <a:pt x="1657699" y="1294151"/>
                  </a:lnTo>
                  <a:lnTo>
                    <a:pt x="1657699" y="0"/>
                  </a:lnTo>
                  <a:close/>
                </a:path>
              </a:pathLst>
            </a:custGeom>
            <a:solidFill>
              <a:srgbClr val="C00000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49219" y="7920780"/>
              <a:ext cx="3176905" cy="1294130"/>
            </a:xfrm>
            <a:custGeom>
              <a:avLst/>
              <a:gdLst/>
              <a:ahLst/>
              <a:cxnLst/>
              <a:rect l="l" t="t" r="r" b="b"/>
              <a:pathLst>
                <a:path w="3176904" h="1294129">
                  <a:moveTo>
                    <a:pt x="3176819" y="0"/>
                  </a:moveTo>
                  <a:lnTo>
                    <a:pt x="0" y="0"/>
                  </a:lnTo>
                  <a:lnTo>
                    <a:pt x="0" y="1294102"/>
                  </a:lnTo>
                  <a:lnTo>
                    <a:pt x="3176819" y="1294102"/>
                  </a:lnTo>
                  <a:lnTo>
                    <a:pt x="3176819" y="0"/>
                  </a:lnTo>
                  <a:close/>
                </a:path>
              </a:pathLst>
            </a:custGeom>
            <a:solidFill>
              <a:srgbClr val="7030A0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4256322" y="7920780"/>
              <a:ext cx="3108960" cy="1294130"/>
            </a:xfrm>
            <a:custGeom>
              <a:avLst/>
              <a:gdLst/>
              <a:ahLst/>
              <a:cxnLst/>
              <a:rect l="l" t="t" r="r" b="b"/>
              <a:pathLst>
                <a:path w="3108959" h="1294129">
                  <a:moveTo>
                    <a:pt x="3108568" y="0"/>
                  </a:moveTo>
                  <a:lnTo>
                    <a:pt x="0" y="0"/>
                  </a:lnTo>
                  <a:lnTo>
                    <a:pt x="0" y="1294102"/>
                  </a:lnTo>
                  <a:lnTo>
                    <a:pt x="3108568" y="1294102"/>
                  </a:lnTo>
                  <a:lnTo>
                    <a:pt x="3108568" y="0"/>
                  </a:lnTo>
                  <a:close/>
                </a:path>
              </a:pathLst>
            </a:custGeom>
            <a:solidFill>
              <a:srgbClr val="FFFF00">
                <a:alpha val="148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275311" y="5232400"/>
            <a:ext cx="747395" cy="4248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 indent="180975">
              <a:lnSpc>
                <a:spcPct val="101499"/>
              </a:lnSpc>
              <a:spcBef>
                <a:spcPts val="75"/>
              </a:spcBef>
            </a:pPr>
            <a:r>
              <a:rPr dirty="0" sz="1300" spc="-20">
                <a:solidFill>
                  <a:srgbClr val="181818"/>
                </a:solidFill>
                <a:latin typeface="Lucida Sans Unicode"/>
                <a:cs typeface="Lucida Sans Unicode"/>
              </a:rPr>
              <a:t>Data Ingestion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22903" y="3608161"/>
            <a:ext cx="2249170" cy="461645"/>
          </a:xfrm>
          <a:custGeom>
            <a:avLst/>
            <a:gdLst/>
            <a:ahLst/>
            <a:cxnLst/>
            <a:rect l="l" t="t" r="r" b="b"/>
            <a:pathLst>
              <a:path w="2249170" h="461645">
                <a:moveTo>
                  <a:pt x="2172001" y="0"/>
                </a:moveTo>
                <a:lnTo>
                  <a:pt x="76872" y="0"/>
                </a:lnTo>
                <a:lnTo>
                  <a:pt x="46949" y="6040"/>
                </a:lnTo>
                <a:lnTo>
                  <a:pt x="22514" y="22514"/>
                </a:lnTo>
                <a:lnTo>
                  <a:pt x="6041" y="46950"/>
                </a:lnTo>
                <a:lnTo>
                  <a:pt x="0" y="76873"/>
                </a:lnTo>
                <a:lnTo>
                  <a:pt x="0" y="384352"/>
                </a:lnTo>
                <a:lnTo>
                  <a:pt x="6041" y="414275"/>
                </a:lnTo>
                <a:lnTo>
                  <a:pt x="22514" y="438710"/>
                </a:lnTo>
                <a:lnTo>
                  <a:pt x="46949" y="455185"/>
                </a:lnTo>
                <a:lnTo>
                  <a:pt x="76872" y="461227"/>
                </a:lnTo>
                <a:lnTo>
                  <a:pt x="2172001" y="461227"/>
                </a:lnTo>
                <a:lnTo>
                  <a:pt x="2201924" y="455185"/>
                </a:lnTo>
                <a:lnTo>
                  <a:pt x="2226360" y="438710"/>
                </a:lnTo>
                <a:lnTo>
                  <a:pt x="2242834" y="414275"/>
                </a:lnTo>
                <a:lnTo>
                  <a:pt x="2248876" y="384352"/>
                </a:lnTo>
                <a:lnTo>
                  <a:pt x="2248876" y="76873"/>
                </a:lnTo>
                <a:lnTo>
                  <a:pt x="2242834" y="46950"/>
                </a:lnTo>
                <a:lnTo>
                  <a:pt x="2226360" y="22514"/>
                </a:lnTo>
                <a:lnTo>
                  <a:pt x="2201924" y="6040"/>
                </a:lnTo>
                <a:lnTo>
                  <a:pt x="2172001" y="0"/>
                </a:lnTo>
                <a:close/>
              </a:path>
            </a:pathLst>
          </a:custGeom>
          <a:solidFill>
            <a:srgbClr val="C1E1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568686" y="3704843"/>
            <a:ext cx="9512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2F5597"/>
                </a:solidFill>
                <a:latin typeface="Tahoma"/>
                <a:cs typeface="Tahoma"/>
              </a:rPr>
              <a:t>ML</a:t>
            </a:r>
            <a:r>
              <a:rPr dirty="0" sz="1400" spc="-5" b="1">
                <a:solidFill>
                  <a:srgbClr val="2F5597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2F5597"/>
                </a:solidFill>
                <a:latin typeface="Tahoma"/>
                <a:cs typeface="Tahoma"/>
              </a:rPr>
              <a:t>Stages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953665" y="3497258"/>
            <a:ext cx="2023110" cy="493395"/>
            <a:chOff x="9953665" y="3497258"/>
            <a:chExt cx="2023110" cy="493395"/>
          </a:xfrm>
        </p:grpSpPr>
        <p:sp>
          <p:nvSpPr>
            <p:cNvPr id="18" name="object 18" descr=""/>
            <p:cNvSpPr/>
            <p:nvPr/>
          </p:nvSpPr>
          <p:spPr>
            <a:xfrm>
              <a:off x="9969540" y="3513133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1914190" y="0"/>
                  </a:moveTo>
                  <a:lnTo>
                    <a:pt x="76873" y="0"/>
                  </a:lnTo>
                  <a:lnTo>
                    <a:pt x="46949" y="6040"/>
                  </a:lnTo>
                  <a:lnTo>
                    <a:pt x="22514" y="22515"/>
                  </a:lnTo>
                  <a:lnTo>
                    <a:pt x="6041" y="46950"/>
                  </a:lnTo>
                  <a:lnTo>
                    <a:pt x="0" y="76873"/>
                  </a:lnTo>
                  <a:lnTo>
                    <a:pt x="0" y="384354"/>
                  </a:lnTo>
                  <a:lnTo>
                    <a:pt x="6041" y="414277"/>
                  </a:lnTo>
                  <a:lnTo>
                    <a:pt x="22514" y="438712"/>
                  </a:lnTo>
                  <a:lnTo>
                    <a:pt x="46949" y="455185"/>
                  </a:lnTo>
                  <a:lnTo>
                    <a:pt x="76873" y="461227"/>
                  </a:lnTo>
                  <a:lnTo>
                    <a:pt x="1914190" y="461227"/>
                  </a:lnTo>
                  <a:lnTo>
                    <a:pt x="1944113" y="455185"/>
                  </a:lnTo>
                  <a:lnTo>
                    <a:pt x="1968546" y="438712"/>
                  </a:lnTo>
                  <a:lnTo>
                    <a:pt x="1985018" y="414277"/>
                  </a:lnTo>
                  <a:lnTo>
                    <a:pt x="1991057" y="384354"/>
                  </a:lnTo>
                  <a:lnTo>
                    <a:pt x="1991057" y="76873"/>
                  </a:lnTo>
                  <a:lnTo>
                    <a:pt x="1985018" y="46950"/>
                  </a:lnTo>
                  <a:lnTo>
                    <a:pt x="1968546" y="22515"/>
                  </a:lnTo>
                  <a:lnTo>
                    <a:pt x="1944113" y="6040"/>
                  </a:lnTo>
                  <a:lnTo>
                    <a:pt x="191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969540" y="3513133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0" y="76873"/>
                  </a:moveTo>
                  <a:lnTo>
                    <a:pt x="6041" y="46950"/>
                  </a:lnTo>
                  <a:lnTo>
                    <a:pt x="22515" y="22515"/>
                  </a:lnTo>
                  <a:lnTo>
                    <a:pt x="46950" y="6041"/>
                  </a:lnTo>
                  <a:lnTo>
                    <a:pt x="76872" y="0"/>
                  </a:lnTo>
                  <a:lnTo>
                    <a:pt x="1914190" y="0"/>
                  </a:lnTo>
                  <a:lnTo>
                    <a:pt x="1944112" y="6041"/>
                  </a:lnTo>
                  <a:lnTo>
                    <a:pt x="1968547" y="22515"/>
                  </a:lnTo>
                  <a:lnTo>
                    <a:pt x="1985022" y="46950"/>
                  </a:lnTo>
                  <a:lnTo>
                    <a:pt x="1991063" y="76873"/>
                  </a:lnTo>
                  <a:lnTo>
                    <a:pt x="1991063" y="384354"/>
                  </a:lnTo>
                  <a:lnTo>
                    <a:pt x="1985022" y="414277"/>
                  </a:lnTo>
                  <a:lnTo>
                    <a:pt x="1968547" y="438712"/>
                  </a:lnTo>
                  <a:lnTo>
                    <a:pt x="1944112" y="455186"/>
                  </a:lnTo>
                  <a:lnTo>
                    <a:pt x="1914190" y="461227"/>
                  </a:lnTo>
                  <a:lnTo>
                    <a:pt x="76872" y="461227"/>
                  </a:lnTo>
                  <a:lnTo>
                    <a:pt x="46950" y="455186"/>
                  </a:lnTo>
                  <a:lnTo>
                    <a:pt x="22515" y="438712"/>
                  </a:lnTo>
                  <a:lnTo>
                    <a:pt x="6041" y="414277"/>
                  </a:lnTo>
                  <a:lnTo>
                    <a:pt x="0" y="384354"/>
                  </a:lnTo>
                  <a:lnTo>
                    <a:pt x="0" y="76873"/>
                  </a:lnTo>
                  <a:close/>
                </a:path>
              </a:pathLst>
            </a:custGeom>
            <a:ln w="31412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0667037" y="3613404"/>
            <a:ext cx="5905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2F5597"/>
                </a:solidFill>
                <a:latin typeface="Tahoma"/>
                <a:cs typeface="Tahoma"/>
              </a:rPr>
              <a:t>Model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2527909" y="5076980"/>
            <a:ext cx="1265555" cy="812800"/>
            <a:chOff x="2527909" y="5076980"/>
            <a:chExt cx="1265555" cy="812800"/>
          </a:xfrm>
        </p:grpSpPr>
        <p:sp>
          <p:nvSpPr>
            <p:cNvPr id="22" name="object 22" descr=""/>
            <p:cNvSpPr/>
            <p:nvPr/>
          </p:nvSpPr>
          <p:spPr>
            <a:xfrm>
              <a:off x="2543784" y="5092855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1103195" y="0"/>
                  </a:moveTo>
                  <a:lnTo>
                    <a:pt x="130098" y="0"/>
                  </a:lnTo>
                  <a:lnTo>
                    <a:pt x="79458" y="10222"/>
                  </a:lnTo>
                  <a:lnTo>
                    <a:pt x="38105" y="38105"/>
                  </a:lnTo>
                  <a:lnTo>
                    <a:pt x="10223" y="79457"/>
                  </a:lnTo>
                  <a:lnTo>
                    <a:pt x="0" y="130097"/>
                  </a:lnTo>
                  <a:lnTo>
                    <a:pt x="0" y="650481"/>
                  </a:lnTo>
                  <a:lnTo>
                    <a:pt x="10223" y="701121"/>
                  </a:lnTo>
                  <a:lnTo>
                    <a:pt x="38105" y="742475"/>
                  </a:lnTo>
                  <a:lnTo>
                    <a:pt x="79458" y="770355"/>
                  </a:lnTo>
                  <a:lnTo>
                    <a:pt x="130098" y="780580"/>
                  </a:lnTo>
                  <a:lnTo>
                    <a:pt x="1103195" y="780580"/>
                  </a:lnTo>
                  <a:lnTo>
                    <a:pt x="1153835" y="770355"/>
                  </a:lnTo>
                  <a:lnTo>
                    <a:pt x="1195189" y="742475"/>
                  </a:lnTo>
                  <a:lnTo>
                    <a:pt x="1223069" y="701121"/>
                  </a:lnTo>
                  <a:lnTo>
                    <a:pt x="1233294" y="650481"/>
                  </a:lnTo>
                  <a:lnTo>
                    <a:pt x="1233294" y="130097"/>
                  </a:lnTo>
                  <a:lnTo>
                    <a:pt x="1223069" y="79457"/>
                  </a:lnTo>
                  <a:lnTo>
                    <a:pt x="1195189" y="38105"/>
                  </a:lnTo>
                  <a:lnTo>
                    <a:pt x="1153835" y="10222"/>
                  </a:lnTo>
                  <a:lnTo>
                    <a:pt x="1103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543784" y="5092855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6" y="0"/>
                  </a:lnTo>
                  <a:lnTo>
                    <a:pt x="1153836" y="10223"/>
                  </a:lnTo>
                  <a:lnTo>
                    <a:pt x="1195189" y="38105"/>
                  </a:lnTo>
                  <a:lnTo>
                    <a:pt x="1223071" y="79458"/>
                  </a:lnTo>
                  <a:lnTo>
                    <a:pt x="1233294" y="130098"/>
                  </a:lnTo>
                  <a:lnTo>
                    <a:pt x="1233294" y="650481"/>
                  </a:lnTo>
                  <a:lnTo>
                    <a:pt x="1223071" y="701122"/>
                  </a:lnTo>
                  <a:lnTo>
                    <a:pt x="1195189" y="742475"/>
                  </a:lnTo>
                  <a:lnTo>
                    <a:pt x="1153836" y="770356"/>
                  </a:lnTo>
                  <a:lnTo>
                    <a:pt x="1103196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2831908" y="5232400"/>
            <a:ext cx="669925" cy="4248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 indent="139700">
              <a:lnSpc>
                <a:spcPct val="101499"/>
              </a:lnSpc>
              <a:spcBef>
                <a:spcPts val="75"/>
              </a:spcBef>
            </a:pPr>
            <a:r>
              <a:rPr dirty="0" sz="1300" spc="-20">
                <a:solidFill>
                  <a:srgbClr val="181818"/>
                </a:solidFill>
                <a:latin typeface="Lucida Sans Unicode"/>
                <a:cs typeface="Lucida Sans Unicode"/>
              </a:rPr>
              <a:t>Data </a:t>
            </a: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Analysis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4128182" y="5083229"/>
            <a:ext cx="1265555" cy="812800"/>
            <a:chOff x="4128182" y="5083229"/>
            <a:chExt cx="1265555" cy="812800"/>
          </a:xfrm>
        </p:grpSpPr>
        <p:sp>
          <p:nvSpPr>
            <p:cNvPr id="26" name="object 26" descr=""/>
            <p:cNvSpPr/>
            <p:nvPr/>
          </p:nvSpPr>
          <p:spPr>
            <a:xfrm>
              <a:off x="4144057" y="5099104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1103194" y="0"/>
                  </a:moveTo>
                  <a:lnTo>
                    <a:pt x="130097" y="0"/>
                  </a:lnTo>
                  <a:lnTo>
                    <a:pt x="79457" y="10223"/>
                  </a:lnTo>
                  <a:lnTo>
                    <a:pt x="38103" y="38103"/>
                  </a:lnTo>
                  <a:lnTo>
                    <a:pt x="10223" y="79458"/>
                  </a:lnTo>
                  <a:lnTo>
                    <a:pt x="0" y="130098"/>
                  </a:lnTo>
                  <a:lnTo>
                    <a:pt x="0" y="650481"/>
                  </a:lnTo>
                  <a:lnTo>
                    <a:pt x="10223" y="701121"/>
                  </a:lnTo>
                  <a:lnTo>
                    <a:pt x="38103" y="742475"/>
                  </a:lnTo>
                  <a:lnTo>
                    <a:pt x="79457" y="770356"/>
                  </a:lnTo>
                  <a:lnTo>
                    <a:pt x="130097" y="780580"/>
                  </a:lnTo>
                  <a:lnTo>
                    <a:pt x="1103194" y="780580"/>
                  </a:lnTo>
                  <a:lnTo>
                    <a:pt x="1153834" y="770356"/>
                  </a:lnTo>
                  <a:lnTo>
                    <a:pt x="1195189" y="742475"/>
                  </a:lnTo>
                  <a:lnTo>
                    <a:pt x="1223069" y="701121"/>
                  </a:lnTo>
                  <a:lnTo>
                    <a:pt x="1233294" y="650481"/>
                  </a:lnTo>
                  <a:lnTo>
                    <a:pt x="1233294" y="130098"/>
                  </a:lnTo>
                  <a:lnTo>
                    <a:pt x="1223069" y="79458"/>
                  </a:lnTo>
                  <a:lnTo>
                    <a:pt x="1195189" y="38103"/>
                  </a:lnTo>
                  <a:lnTo>
                    <a:pt x="1153834" y="10223"/>
                  </a:lnTo>
                  <a:lnTo>
                    <a:pt x="1103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144057" y="5099104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6" y="0"/>
                  </a:lnTo>
                  <a:lnTo>
                    <a:pt x="1153836" y="10223"/>
                  </a:lnTo>
                  <a:lnTo>
                    <a:pt x="1195189" y="38105"/>
                  </a:lnTo>
                  <a:lnTo>
                    <a:pt x="1223071" y="79458"/>
                  </a:lnTo>
                  <a:lnTo>
                    <a:pt x="1233294" y="130098"/>
                  </a:lnTo>
                  <a:lnTo>
                    <a:pt x="1233294" y="650481"/>
                  </a:lnTo>
                  <a:lnTo>
                    <a:pt x="1223071" y="701122"/>
                  </a:lnTo>
                  <a:lnTo>
                    <a:pt x="1195189" y="742475"/>
                  </a:lnTo>
                  <a:lnTo>
                    <a:pt x="1153836" y="770356"/>
                  </a:lnTo>
                  <a:lnTo>
                    <a:pt x="1103196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4146193" y="5241544"/>
            <a:ext cx="1233170" cy="4279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R="5080" indent="425450">
              <a:lnSpc>
                <a:spcPct val="103099"/>
              </a:lnSpc>
              <a:spcBef>
                <a:spcPts val="50"/>
              </a:spcBef>
            </a:pPr>
            <a:r>
              <a:rPr dirty="0" sz="1300" spc="-20">
                <a:solidFill>
                  <a:srgbClr val="181818"/>
                </a:solidFill>
                <a:latin typeface="Lucida Sans Unicode"/>
                <a:cs typeface="Lucida Sans Unicode"/>
              </a:rPr>
              <a:t>Data Transformation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5728451" y="5083229"/>
            <a:ext cx="1265555" cy="812800"/>
            <a:chOff x="5728451" y="5083229"/>
            <a:chExt cx="1265555" cy="812800"/>
          </a:xfrm>
        </p:grpSpPr>
        <p:sp>
          <p:nvSpPr>
            <p:cNvPr id="30" name="object 30" descr=""/>
            <p:cNvSpPr/>
            <p:nvPr/>
          </p:nvSpPr>
          <p:spPr>
            <a:xfrm>
              <a:off x="5744326" y="5099104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1103194" y="0"/>
                  </a:moveTo>
                  <a:lnTo>
                    <a:pt x="130097" y="0"/>
                  </a:lnTo>
                  <a:lnTo>
                    <a:pt x="79457" y="10223"/>
                  </a:lnTo>
                  <a:lnTo>
                    <a:pt x="38103" y="38103"/>
                  </a:lnTo>
                  <a:lnTo>
                    <a:pt x="10223" y="79458"/>
                  </a:lnTo>
                  <a:lnTo>
                    <a:pt x="0" y="130098"/>
                  </a:lnTo>
                  <a:lnTo>
                    <a:pt x="0" y="650481"/>
                  </a:lnTo>
                  <a:lnTo>
                    <a:pt x="10223" y="701121"/>
                  </a:lnTo>
                  <a:lnTo>
                    <a:pt x="38103" y="742475"/>
                  </a:lnTo>
                  <a:lnTo>
                    <a:pt x="79457" y="770356"/>
                  </a:lnTo>
                  <a:lnTo>
                    <a:pt x="130097" y="780580"/>
                  </a:lnTo>
                  <a:lnTo>
                    <a:pt x="1103194" y="780580"/>
                  </a:lnTo>
                  <a:lnTo>
                    <a:pt x="1153834" y="770356"/>
                  </a:lnTo>
                  <a:lnTo>
                    <a:pt x="1195189" y="742475"/>
                  </a:lnTo>
                  <a:lnTo>
                    <a:pt x="1223069" y="701121"/>
                  </a:lnTo>
                  <a:lnTo>
                    <a:pt x="1233294" y="650481"/>
                  </a:lnTo>
                  <a:lnTo>
                    <a:pt x="1233294" y="130098"/>
                  </a:lnTo>
                  <a:lnTo>
                    <a:pt x="1223069" y="79458"/>
                  </a:lnTo>
                  <a:lnTo>
                    <a:pt x="1195189" y="38103"/>
                  </a:lnTo>
                  <a:lnTo>
                    <a:pt x="1153834" y="10223"/>
                  </a:lnTo>
                  <a:lnTo>
                    <a:pt x="1103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744326" y="5099104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6" y="0"/>
                  </a:lnTo>
                  <a:lnTo>
                    <a:pt x="1153836" y="10223"/>
                  </a:lnTo>
                  <a:lnTo>
                    <a:pt x="1195189" y="38105"/>
                  </a:lnTo>
                  <a:lnTo>
                    <a:pt x="1223071" y="79458"/>
                  </a:lnTo>
                  <a:lnTo>
                    <a:pt x="1233294" y="130098"/>
                  </a:lnTo>
                  <a:lnTo>
                    <a:pt x="1233294" y="650481"/>
                  </a:lnTo>
                  <a:lnTo>
                    <a:pt x="1223071" y="701122"/>
                  </a:lnTo>
                  <a:lnTo>
                    <a:pt x="1195189" y="742475"/>
                  </a:lnTo>
                  <a:lnTo>
                    <a:pt x="1153836" y="770356"/>
                  </a:lnTo>
                  <a:lnTo>
                    <a:pt x="1103196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5953918" y="5241544"/>
            <a:ext cx="817880" cy="4279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R="5080" indent="218440">
              <a:lnSpc>
                <a:spcPct val="103099"/>
              </a:lnSpc>
              <a:spcBef>
                <a:spcPts val="50"/>
              </a:spcBef>
            </a:pPr>
            <a:r>
              <a:rPr dirty="0" sz="1300" spc="-20">
                <a:solidFill>
                  <a:srgbClr val="181818"/>
                </a:solidFill>
                <a:latin typeface="Lucida Sans Unicode"/>
                <a:cs typeface="Lucida Sans Unicode"/>
              </a:rPr>
              <a:t>Data </a:t>
            </a: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Validation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7433919" y="5083229"/>
            <a:ext cx="1265555" cy="812800"/>
            <a:chOff x="7433919" y="5083229"/>
            <a:chExt cx="1265555" cy="812800"/>
          </a:xfrm>
        </p:grpSpPr>
        <p:sp>
          <p:nvSpPr>
            <p:cNvPr id="34" name="object 34" descr=""/>
            <p:cNvSpPr/>
            <p:nvPr/>
          </p:nvSpPr>
          <p:spPr>
            <a:xfrm>
              <a:off x="7449794" y="5099104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1103194" y="0"/>
                  </a:moveTo>
                  <a:lnTo>
                    <a:pt x="130097" y="0"/>
                  </a:lnTo>
                  <a:lnTo>
                    <a:pt x="79457" y="10223"/>
                  </a:lnTo>
                  <a:lnTo>
                    <a:pt x="38105" y="38103"/>
                  </a:lnTo>
                  <a:lnTo>
                    <a:pt x="10222" y="79458"/>
                  </a:lnTo>
                  <a:lnTo>
                    <a:pt x="0" y="130098"/>
                  </a:lnTo>
                  <a:lnTo>
                    <a:pt x="0" y="650481"/>
                  </a:lnTo>
                  <a:lnTo>
                    <a:pt x="10222" y="701121"/>
                  </a:lnTo>
                  <a:lnTo>
                    <a:pt x="38105" y="742475"/>
                  </a:lnTo>
                  <a:lnTo>
                    <a:pt x="79457" y="770356"/>
                  </a:lnTo>
                  <a:lnTo>
                    <a:pt x="130097" y="780580"/>
                  </a:lnTo>
                  <a:lnTo>
                    <a:pt x="1103194" y="780580"/>
                  </a:lnTo>
                  <a:lnTo>
                    <a:pt x="1153835" y="770356"/>
                  </a:lnTo>
                  <a:lnTo>
                    <a:pt x="1195188" y="742475"/>
                  </a:lnTo>
                  <a:lnTo>
                    <a:pt x="1223069" y="701121"/>
                  </a:lnTo>
                  <a:lnTo>
                    <a:pt x="1233293" y="650481"/>
                  </a:lnTo>
                  <a:lnTo>
                    <a:pt x="1233293" y="130098"/>
                  </a:lnTo>
                  <a:lnTo>
                    <a:pt x="1223069" y="79458"/>
                  </a:lnTo>
                  <a:lnTo>
                    <a:pt x="1195188" y="38103"/>
                  </a:lnTo>
                  <a:lnTo>
                    <a:pt x="1153835" y="10223"/>
                  </a:lnTo>
                  <a:lnTo>
                    <a:pt x="1103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449794" y="5099104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6" y="0"/>
                  </a:lnTo>
                  <a:lnTo>
                    <a:pt x="1153836" y="10223"/>
                  </a:lnTo>
                  <a:lnTo>
                    <a:pt x="1195189" y="38105"/>
                  </a:lnTo>
                  <a:lnTo>
                    <a:pt x="1223071" y="79458"/>
                  </a:lnTo>
                  <a:lnTo>
                    <a:pt x="1233294" y="130098"/>
                  </a:lnTo>
                  <a:lnTo>
                    <a:pt x="1233294" y="650481"/>
                  </a:lnTo>
                  <a:lnTo>
                    <a:pt x="1223071" y="701122"/>
                  </a:lnTo>
                  <a:lnTo>
                    <a:pt x="1195189" y="742475"/>
                  </a:lnTo>
                  <a:lnTo>
                    <a:pt x="1153836" y="770356"/>
                  </a:lnTo>
                  <a:lnTo>
                    <a:pt x="1103196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7736606" y="5241544"/>
            <a:ext cx="664210" cy="4279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R="5080" indent="140970">
              <a:lnSpc>
                <a:spcPct val="103099"/>
              </a:lnSpc>
              <a:spcBef>
                <a:spcPts val="50"/>
              </a:spcBef>
            </a:pPr>
            <a:r>
              <a:rPr dirty="0" sz="1300" spc="-20">
                <a:solidFill>
                  <a:srgbClr val="181818"/>
                </a:solidFill>
                <a:latin typeface="Lucida Sans Unicode"/>
                <a:cs typeface="Lucida Sans Unicode"/>
              </a:rPr>
              <a:t>Data </a:t>
            </a:r>
            <a:r>
              <a:rPr dirty="0" sz="1300" spc="-25">
                <a:solidFill>
                  <a:srgbClr val="181818"/>
                </a:solidFill>
                <a:latin typeface="Lucida Sans Unicode"/>
                <a:cs typeface="Lucida Sans Unicode"/>
              </a:rPr>
              <a:t>Splitting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1012542" y="6608667"/>
            <a:ext cx="1265555" cy="812800"/>
            <a:chOff x="1012542" y="6608667"/>
            <a:chExt cx="1265555" cy="812800"/>
          </a:xfrm>
        </p:grpSpPr>
        <p:sp>
          <p:nvSpPr>
            <p:cNvPr id="38" name="object 38" descr=""/>
            <p:cNvSpPr/>
            <p:nvPr/>
          </p:nvSpPr>
          <p:spPr>
            <a:xfrm>
              <a:off x="1028417" y="6624542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5" h="781050">
                  <a:moveTo>
                    <a:pt x="1103194" y="0"/>
                  </a:moveTo>
                  <a:lnTo>
                    <a:pt x="130098" y="0"/>
                  </a:lnTo>
                  <a:lnTo>
                    <a:pt x="79458" y="10222"/>
                  </a:lnTo>
                  <a:lnTo>
                    <a:pt x="38104" y="38103"/>
                  </a:lnTo>
                  <a:lnTo>
                    <a:pt x="10222" y="79457"/>
                  </a:lnTo>
                  <a:lnTo>
                    <a:pt x="0" y="130097"/>
                  </a:lnTo>
                  <a:lnTo>
                    <a:pt x="0" y="650481"/>
                  </a:lnTo>
                  <a:lnTo>
                    <a:pt x="10222" y="701121"/>
                  </a:lnTo>
                  <a:lnTo>
                    <a:pt x="38104" y="742475"/>
                  </a:lnTo>
                  <a:lnTo>
                    <a:pt x="79458" y="770355"/>
                  </a:lnTo>
                  <a:lnTo>
                    <a:pt x="130098" y="780580"/>
                  </a:lnTo>
                  <a:lnTo>
                    <a:pt x="1103194" y="780580"/>
                  </a:lnTo>
                  <a:lnTo>
                    <a:pt x="1153834" y="770355"/>
                  </a:lnTo>
                  <a:lnTo>
                    <a:pt x="1195188" y="742475"/>
                  </a:lnTo>
                  <a:lnTo>
                    <a:pt x="1223069" y="701121"/>
                  </a:lnTo>
                  <a:lnTo>
                    <a:pt x="1233294" y="650481"/>
                  </a:lnTo>
                  <a:lnTo>
                    <a:pt x="1233294" y="130097"/>
                  </a:lnTo>
                  <a:lnTo>
                    <a:pt x="1223069" y="79457"/>
                  </a:lnTo>
                  <a:lnTo>
                    <a:pt x="1195188" y="38103"/>
                  </a:lnTo>
                  <a:lnTo>
                    <a:pt x="1153834" y="10222"/>
                  </a:lnTo>
                  <a:lnTo>
                    <a:pt x="1103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028417" y="6624542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5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5" y="0"/>
                  </a:lnTo>
                  <a:lnTo>
                    <a:pt x="1153835" y="10223"/>
                  </a:lnTo>
                  <a:lnTo>
                    <a:pt x="1195188" y="38105"/>
                  </a:lnTo>
                  <a:lnTo>
                    <a:pt x="1223070" y="79458"/>
                  </a:lnTo>
                  <a:lnTo>
                    <a:pt x="1233293" y="130098"/>
                  </a:lnTo>
                  <a:lnTo>
                    <a:pt x="1233293" y="650481"/>
                  </a:lnTo>
                  <a:lnTo>
                    <a:pt x="1223070" y="701122"/>
                  </a:lnTo>
                  <a:lnTo>
                    <a:pt x="1195188" y="742475"/>
                  </a:lnTo>
                  <a:lnTo>
                    <a:pt x="1153835" y="770356"/>
                  </a:lnTo>
                  <a:lnTo>
                    <a:pt x="1103195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1315232" y="6768592"/>
            <a:ext cx="664210" cy="4248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 indent="140970">
              <a:lnSpc>
                <a:spcPct val="101499"/>
              </a:lnSpc>
              <a:spcBef>
                <a:spcPts val="75"/>
              </a:spcBef>
            </a:pPr>
            <a:r>
              <a:rPr dirty="0" sz="1300" spc="-20">
                <a:solidFill>
                  <a:srgbClr val="181818"/>
                </a:solidFill>
                <a:latin typeface="Lucida Sans Unicode"/>
                <a:cs typeface="Lucida Sans Unicode"/>
              </a:rPr>
              <a:t>Data </a:t>
            </a:r>
            <a:r>
              <a:rPr dirty="0" sz="1300" spc="-25">
                <a:solidFill>
                  <a:srgbClr val="181818"/>
                </a:solidFill>
                <a:latin typeface="Lucida Sans Unicode"/>
                <a:cs typeface="Lucida Sans Unicode"/>
              </a:rPr>
              <a:t>Splitting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2809982" y="6608667"/>
            <a:ext cx="1265555" cy="812800"/>
            <a:chOff x="2809982" y="6608667"/>
            <a:chExt cx="1265555" cy="812800"/>
          </a:xfrm>
        </p:grpSpPr>
        <p:sp>
          <p:nvSpPr>
            <p:cNvPr id="42" name="object 42" descr=""/>
            <p:cNvSpPr/>
            <p:nvPr/>
          </p:nvSpPr>
          <p:spPr>
            <a:xfrm>
              <a:off x="2825857" y="6624542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1103195" y="0"/>
                  </a:moveTo>
                  <a:lnTo>
                    <a:pt x="130097" y="0"/>
                  </a:lnTo>
                  <a:lnTo>
                    <a:pt x="79457" y="10222"/>
                  </a:lnTo>
                  <a:lnTo>
                    <a:pt x="38105" y="38103"/>
                  </a:lnTo>
                  <a:lnTo>
                    <a:pt x="10223" y="79457"/>
                  </a:lnTo>
                  <a:lnTo>
                    <a:pt x="0" y="130097"/>
                  </a:lnTo>
                  <a:lnTo>
                    <a:pt x="0" y="650481"/>
                  </a:lnTo>
                  <a:lnTo>
                    <a:pt x="10223" y="701121"/>
                  </a:lnTo>
                  <a:lnTo>
                    <a:pt x="38105" y="742475"/>
                  </a:lnTo>
                  <a:lnTo>
                    <a:pt x="79457" y="770355"/>
                  </a:lnTo>
                  <a:lnTo>
                    <a:pt x="130097" y="780580"/>
                  </a:lnTo>
                  <a:lnTo>
                    <a:pt x="1103195" y="780580"/>
                  </a:lnTo>
                  <a:lnTo>
                    <a:pt x="1153835" y="770355"/>
                  </a:lnTo>
                  <a:lnTo>
                    <a:pt x="1195189" y="742475"/>
                  </a:lnTo>
                  <a:lnTo>
                    <a:pt x="1223070" y="701121"/>
                  </a:lnTo>
                  <a:lnTo>
                    <a:pt x="1233294" y="650481"/>
                  </a:lnTo>
                  <a:lnTo>
                    <a:pt x="1233294" y="130097"/>
                  </a:lnTo>
                  <a:lnTo>
                    <a:pt x="1223070" y="79457"/>
                  </a:lnTo>
                  <a:lnTo>
                    <a:pt x="1195189" y="38103"/>
                  </a:lnTo>
                  <a:lnTo>
                    <a:pt x="1153835" y="10222"/>
                  </a:lnTo>
                  <a:lnTo>
                    <a:pt x="1103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2825857" y="6624542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6" y="0"/>
                  </a:lnTo>
                  <a:lnTo>
                    <a:pt x="1153836" y="10223"/>
                  </a:lnTo>
                  <a:lnTo>
                    <a:pt x="1195189" y="38105"/>
                  </a:lnTo>
                  <a:lnTo>
                    <a:pt x="1223071" y="79458"/>
                  </a:lnTo>
                  <a:lnTo>
                    <a:pt x="1233294" y="130098"/>
                  </a:lnTo>
                  <a:lnTo>
                    <a:pt x="1233294" y="650481"/>
                  </a:lnTo>
                  <a:lnTo>
                    <a:pt x="1223071" y="701122"/>
                  </a:lnTo>
                  <a:lnTo>
                    <a:pt x="1195189" y="742475"/>
                  </a:lnTo>
                  <a:lnTo>
                    <a:pt x="1153836" y="770356"/>
                  </a:lnTo>
                  <a:lnTo>
                    <a:pt x="1103196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3040684" y="6768592"/>
            <a:ext cx="802005" cy="4248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54305" marR="5080" indent="-154940">
              <a:lnSpc>
                <a:spcPct val="101499"/>
              </a:lnSpc>
              <a:spcBef>
                <a:spcPts val="75"/>
              </a:spcBef>
            </a:pPr>
            <a:r>
              <a:rPr dirty="0" sz="1300">
                <a:solidFill>
                  <a:srgbClr val="181818"/>
                </a:solidFill>
                <a:latin typeface="Lucida Sans Unicode"/>
                <a:cs typeface="Lucida Sans Unicode"/>
              </a:rPr>
              <a:t>Building</a:t>
            </a:r>
            <a:r>
              <a:rPr dirty="0" sz="1300" spc="-60">
                <a:solidFill>
                  <a:srgbClr val="18181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50">
                <a:solidFill>
                  <a:srgbClr val="181818"/>
                </a:solidFill>
                <a:latin typeface="Lucida Sans Unicode"/>
                <a:cs typeface="Lucida Sans Unicode"/>
              </a:rPr>
              <a:t>a </a:t>
            </a: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Model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4325350" y="6608667"/>
            <a:ext cx="1265555" cy="812800"/>
            <a:chOff x="4325350" y="6608667"/>
            <a:chExt cx="1265555" cy="812800"/>
          </a:xfrm>
        </p:grpSpPr>
        <p:sp>
          <p:nvSpPr>
            <p:cNvPr id="46" name="object 46" descr=""/>
            <p:cNvSpPr/>
            <p:nvPr/>
          </p:nvSpPr>
          <p:spPr>
            <a:xfrm>
              <a:off x="4341225" y="6624542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1103194" y="0"/>
                  </a:moveTo>
                  <a:lnTo>
                    <a:pt x="130098" y="0"/>
                  </a:lnTo>
                  <a:lnTo>
                    <a:pt x="79458" y="10222"/>
                  </a:lnTo>
                  <a:lnTo>
                    <a:pt x="38103" y="38103"/>
                  </a:lnTo>
                  <a:lnTo>
                    <a:pt x="10223" y="79457"/>
                  </a:lnTo>
                  <a:lnTo>
                    <a:pt x="0" y="130097"/>
                  </a:lnTo>
                  <a:lnTo>
                    <a:pt x="0" y="650481"/>
                  </a:lnTo>
                  <a:lnTo>
                    <a:pt x="10223" y="701121"/>
                  </a:lnTo>
                  <a:lnTo>
                    <a:pt x="38103" y="742475"/>
                  </a:lnTo>
                  <a:lnTo>
                    <a:pt x="79458" y="770355"/>
                  </a:lnTo>
                  <a:lnTo>
                    <a:pt x="130098" y="780580"/>
                  </a:lnTo>
                  <a:lnTo>
                    <a:pt x="1103194" y="780580"/>
                  </a:lnTo>
                  <a:lnTo>
                    <a:pt x="1153834" y="770355"/>
                  </a:lnTo>
                  <a:lnTo>
                    <a:pt x="1195189" y="742475"/>
                  </a:lnTo>
                  <a:lnTo>
                    <a:pt x="1223069" y="701121"/>
                  </a:lnTo>
                  <a:lnTo>
                    <a:pt x="1233294" y="650481"/>
                  </a:lnTo>
                  <a:lnTo>
                    <a:pt x="1233294" y="130097"/>
                  </a:lnTo>
                  <a:lnTo>
                    <a:pt x="1223069" y="79457"/>
                  </a:lnTo>
                  <a:lnTo>
                    <a:pt x="1195189" y="38103"/>
                  </a:lnTo>
                  <a:lnTo>
                    <a:pt x="1153834" y="10222"/>
                  </a:lnTo>
                  <a:lnTo>
                    <a:pt x="1103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341225" y="6624542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6" y="0"/>
                  </a:lnTo>
                  <a:lnTo>
                    <a:pt x="1153836" y="10223"/>
                  </a:lnTo>
                  <a:lnTo>
                    <a:pt x="1195189" y="38105"/>
                  </a:lnTo>
                  <a:lnTo>
                    <a:pt x="1223071" y="79458"/>
                  </a:lnTo>
                  <a:lnTo>
                    <a:pt x="1233294" y="130098"/>
                  </a:lnTo>
                  <a:lnTo>
                    <a:pt x="1233294" y="650481"/>
                  </a:lnTo>
                  <a:lnTo>
                    <a:pt x="1223071" y="701122"/>
                  </a:lnTo>
                  <a:lnTo>
                    <a:pt x="1195189" y="742475"/>
                  </a:lnTo>
                  <a:lnTo>
                    <a:pt x="1153836" y="770356"/>
                  </a:lnTo>
                  <a:lnTo>
                    <a:pt x="1103196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4550816" y="6768592"/>
            <a:ext cx="817880" cy="4248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 indent="160020">
              <a:lnSpc>
                <a:spcPct val="101499"/>
              </a:lnSpc>
              <a:spcBef>
                <a:spcPts val="75"/>
              </a:spcBef>
            </a:pP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Model Validation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6131897" y="6608667"/>
            <a:ext cx="1265555" cy="812800"/>
            <a:chOff x="6131897" y="6608667"/>
            <a:chExt cx="1265555" cy="812800"/>
          </a:xfrm>
        </p:grpSpPr>
        <p:sp>
          <p:nvSpPr>
            <p:cNvPr id="50" name="object 50" descr=""/>
            <p:cNvSpPr/>
            <p:nvPr/>
          </p:nvSpPr>
          <p:spPr>
            <a:xfrm>
              <a:off x="6147772" y="6624542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1103194" y="0"/>
                  </a:moveTo>
                  <a:lnTo>
                    <a:pt x="130097" y="0"/>
                  </a:lnTo>
                  <a:lnTo>
                    <a:pt x="79457" y="10222"/>
                  </a:lnTo>
                  <a:lnTo>
                    <a:pt x="38105" y="38103"/>
                  </a:lnTo>
                  <a:lnTo>
                    <a:pt x="10223" y="79457"/>
                  </a:lnTo>
                  <a:lnTo>
                    <a:pt x="0" y="130097"/>
                  </a:lnTo>
                  <a:lnTo>
                    <a:pt x="0" y="650481"/>
                  </a:lnTo>
                  <a:lnTo>
                    <a:pt x="10223" y="701121"/>
                  </a:lnTo>
                  <a:lnTo>
                    <a:pt x="38105" y="742475"/>
                  </a:lnTo>
                  <a:lnTo>
                    <a:pt x="79457" y="770355"/>
                  </a:lnTo>
                  <a:lnTo>
                    <a:pt x="130097" y="780580"/>
                  </a:lnTo>
                  <a:lnTo>
                    <a:pt x="1103194" y="780580"/>
                  </a:lnTo>
                  <a:lnTo>
                    <a:pt x="1153835" y="770355"/>
                  </a:lnTo>
                  <a:lnTo>
                    <a:pt x="1195189" y="742475"/>
                  </a:lnTo>
                  <a:lnTo>
                    <a:pt x="1223069" y="701121"/>
                  </a:lnTo>
                  <a:lnTo>
                    <a:pt x="1233294" y="650481"/>
                  </a:lnTo>
                  <a:lnTo>
                    <a:pt x="1233294" y="130097"/>
                  </a:lnTo>
                  <a:lnTo>
                    <a:pt x="1223069" y="79457"/>
                  </a:lnTo>
                  <a:lnTo>
                    <a:pt x="1195189" y="38103"/>
                  </a:lnTo>
                  <a:lnTo>
                    <a:pt x="1153835" y="10222"/>
                  </a:lnTo>
                  <a:lnTo>
                    <a:pt x="1103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6147772" y="6624542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6" y="0"/>
                  </a:lnTo>
                  <a:lnTo>
                    <a:pt x="1153836" y="10223"/>
                  </a:lnTo>
                  <a:lnTo>
                    <a:pt x="1195189" y="38105"/>
                  </a:lnTo>
                  <a:lnTo>
                    <a:pt x="1223071" y="79458"/>
                  </a:lnTo>
                  <a:lnTo>
                    <a:pt x="1233294" y="130098"/>
                  </a:lnTo>
                  <a:lnTo>
                    <a:pt x="1233294" y="650481"/>
                  </a:lnTo>
                  <a:lnTo>
                    <a:pt x="1223071" y="701122"/>
                  </a:lnTo>
                  <a:lnTo>
                    <a:pt x="1195189" y="742475"/>
                  </a:lnTo>
                  <a:lnTo>
                    <a:pt x="1153836" y="770356"/>
                  </a:lnTo>
                  <a:lnTo>
                    <a:pt x="1103196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6330533" y="6768592"/>
            <a:ext cx="878205" cy="4248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220979" marR="5080" indent="-220979">
              <a:lnSpc>
                <a:spcPct val="101499"/>
              </a:lnSpc>
              <a:spcBef>
                <a:spcPts val="75"/>
              </a:spcBef>
            </a:pPr>
            <a:r>
              <a:rPr dirty="0" sz="1300" spc="-20">
                <a:solidFill>
                  <a:srgbClr val="181818"/>
                </a:solidFill>
                <a:latin typeface="Lucida Sans Unicode"/>
                <a:cs typeface="Lucida Sans Unicode"/>
              </a:rPr>
              <a:t>Training</a:t>
            </a:r>
            <a:r>
              <a:rPr dirty="0" sz="1300" spc="-35">
                <a:solidFill>
                  <a:srgbClr val="18181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45">
                <a:solidFill>
                  <a:srgbClr val="181818"/>
                </a:solidFill>
                <a:latin typeface="Lucida Sans Unicode"/>
                <a:cs typeface="Lucida Sans Unicode"/>
              </a:rPr>
              <a:t>At </a:t>
            </a: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Scale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1012542" y="8140350"/>
            <a:ext cx="1265555" cy="812800"/>
            <a:chOff x="1012542" y="8140350"/>
            <a:chExt cx="1265555" cy="812800"/>
          </a:xfrm>
        </p:grpSpPr>
        <p:sp>
          <p:nvSpPr>
            <p:cNvPr id="54" name="object 54" descr=""/>
            <p:cNvSpPr/>
            <p:nvPr/>
          </p:nvSpPr>
          <p:spPr>
            <a:xfrm>
              <a:off x="1028417" y="8156225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5" h="781050">
                  <a:moveTo>
                    <a:pt x="1103194" y="0"/>
                  </a:moveTo>
                  <a:lnTo>
                    <a:pt x="130098" y="0"/>
                  </a:lnTo>
                  <a:lnTo>
                    <a:pt x="79458" y="10223"/>
                  </a:lnTo>
                  <a:lnTo>
                    <a:pt x="38104" y="38105"/>
                  </a:lnTo>
                  <a:lnTo>
                    <a:pt x="10222" y="79458"/>
                  </a:lnTo>
                  <a:lnTo>
                    <a:pt x="0" y="130098"/>
                  </a:lnTo>
                  <a:lnTo>
                    <a:pt x="0" y="650481"/>
                  </a:lnTo>
                  <a:lnTo>
                    <a:pt x="10222" y="701122"/>
                  </a:lnTo>
                  <a:lnTo>
                    <a:pt x="38104" y="742475"/>
                  </a:lnTo>
                  <a:lnTo>
                    <a:pt x="79458" y="770356"/>
                  </a:lnTo>
                  <a:lnTo>
                    <a:pt x="130098" y="780580"/>
                  </a:lnTo>
                  <a:lnTo>
                    <a:pt x="1103194" y="780580"/>
                  </a:lnTo>
                  <a:lnTo>
                    <a:pt x="1153834" y="770356"/>
                  </a:lnTo>
                  <a:lnTo>
                    <a:pt x="1195188" y="742475"/>
                  </a:lnTo>
                  <a:lnTo>
                    <a:pt x="1223069" y="701122"/>
                  </a:lnTo>
                  <a:lnTo>
                    <a:pt x="1233294" y="650481"/>
                  </a:lnTo>
                  <a:lnTo>
                    <a:pt x="1233294" y="130098"/>
                  </a:lnTo>
                  <a:lnTo>
                    <a:pt x="1223069" y="79458"/>
                  </a:lnTo>
                  <a:lnTo>
                    <a:pt x="1195188" y="38105"/>
                  </a:lnTo>
                  <a:lnTo>
                    <a:pt x="1153834" y="10223"/>
                  </a:lnTo>
                  <a:lnTo>
                    <a:pt x="1103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28417" y="8156225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5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5" y="0"/>
                  </a:lnTo>
                  <a:lnTo>
                    <a:pt x="1153835" y="10223"/>
                  </a:lnTo>
                  <a:lnTo>
                    <a:pt x="1195188" y="38105"/>
                  </a:lnTo>
                  <a:lnTo>
                    <a:pt x="1223070" y="79458"/>
                  </a:lnTo>
                  <a:lnTo>
                    <a:pt x="1233293" y="130098"/>
                  </a:lnTo>
                  <a:lnTo>
                    <a:pt x="1233293" y="650481"/>
                  </a:lnTo>
                  <a:lnTo>
                    <a:pt x="1223070" y="701122"/>
                  </a:lnTo>
                  <a:lnTo>
                    <a:pt x="1195188" y="742475"/>
                  </a:lnTo>
                  <a:lnTo>
                    <a:pt x="1153835" y="770356"/>
                  </a:lnTo>
                  <a:lnTo>
                    <a:pt x="1103195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1325703" y="8399271"/>
            <a:ext cx="64960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300" spc="-40">
                <a:solidFill>
                  <a:srgbClr val="181818"/>
                </a:solidFill>
                <a:latin typeface="Lucida Sans Unicode"/>
                <a:cs typeface="Lucida Sans Unicode"/>
              </a:rPr>
              <a:t>Roll-</a:t>
            </a:r>
            <a:r>
              <a:rPr dirty="0" sz="1300" spc="-25">
                <a:solidFill>
                  <a:srgbClr val="181818"/>
                </a:solidFill>
                <a:latin typeface="Lucida Sans Unicode"/>
                <a:cs typeface="Lucida Sans Unicode"/>
              </a:rPr>
              <a:t>out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2527909" y="8140350"/>
            <a:ext cx="1265555" cy="812800"/>
            <a:chOff x="2527909" y="8140350"/>
            <a:chExt cx="1265555" cy="812800"/>
          </a:xfrm>
        </p:grpSpPr>
        <p:sp>
          <p:nvSpPr>
            <p:cNvPr id="58" name="object 58" descr=""/>
            <p:cNvSpPr/>
            <p:nvPr/>
          </p:nvSpPr>
          <p:spPr>
            <a:xfrm>
              <a:off x="2543784" y="8156225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1103195" y="0"/>
                  </a:moveTo>
                  <a:lnTo>
                    <a:pt x="130098" y="0"/>
                  </a:lnTo>
                  <a:lnTo>
                    <a:pt x="79458" y="10223"/>
                  </a:lnTo>
                  <a:lnTo>
                    <a:pt x="38105" y="38105"/>
                  </a:lnTo>
                  <a:lnTo>
                    <a:pt x="10223" y="79458"/>
                  </a:lnTo>
                  <a:lnTo>
                    <a:pt x="0" y="130098"/>
                  </a:lnTo>
                  <a:lnTo>
                    <a:pt x="0" y="650481"/>
                  </a:lnTo>
                  <a:lnTo>
                    <a:pt x="10223" y="701122"/>
                  </a:lnTo>
                  <a:lnTo>
                    <a:pt x="38105" y="742475"/>
                  </a:lnTo>
                  <a:lnTo>
                    <a:pt x="79458" y="770356"/>
                  </a:lnTo>
                  <a:lnTo>
                    <a:pt x="130098" y="780580"/>
                  </a:lnTo>
                  <a:lnTo>
                    <a:pt x="1103195" y="780580"/>
                  </a:lnTo>
                  <a:lnTo>
                    <a:pt x="1153835" y="770356"/>
                  </a:lnTo>
                  <a:lnTo>
                    <a:pt x="1195189" y="742475"/>
                  </a:lnTo>
                  <a:lnTo>
                    <a:pt x="1223069" y="701122"/>
                  </a:lnTo>
                  <a:lnTo>
                    <a:pt x="1233294" y="650481"/>
                  </a:lnTo>
                  <a:lnTo>
                    <a:pt x="1233294" y="130098"/>
                  </a:lnTo>
                  <a:lnTo>
                    <a:pt x="1223069" y="79458"/>
                  </a:lnTo>
                  <a:lnTo>
                    <a:pt x="1195189" y="38105"/>
                  </a:lnTo>
                  <a:lnTo>
                    <a:pt x="1153835" y="10223"/>
                  </a:lnTo>
                  <a:lnTo>
                    <a:pt x="1103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543784" y="8156225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6" y="0"/>
                  </a:lnTo>
                  <a:lnTo>
                    <a:pt x="1153836" y="10223"/>
                  </a:lnTo>
                  <a:lnTo>
                    <a:pt x="1195189" y="38105"/>
                  </a:lnTo>
                  <a:lnTo>
                    <a:pt x="1223071" y="79458"/>
                  </a:lnTo>
                  <a:lnTo>
                    <a:pt x="1233294" y="130098"/>
                  </a:lnTo>
                  <a:lnTo>
                    <a:pt x="1233294" y="650481"/>
                  </a:lnTo>
                  <a:lnTo>
                    <a:pt x="1223071" y="701122"/>
                  </a:lnTo>
                  <a:lnTo>
                    <a:pt x="1195189" y="742475"/>
                  </a:lnTo>
                  <a:lnTo>
                    <a:pt x="1153836" y="770356"/>
                  </a:lnTo>
                  <a:lnTo>
                    <a:pt x="1103196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2862010" y="8399271"/>
            <a:ext cx="60579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Serving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4391364" y="8134101"/>
            <a:ext cx="2780665" cy="812800"/>
            <a:chOff x="4391364" y="8134101"/>
            <a:chExt cx="2780665" cy="812800"/>
          </a:xfrm>
        </p:grpSpPr>
        <p:sp>
          <p:nvSpPr>
            <p:cNvPr id="62" name="object 62" descr=""/>
            <p:cNvSpPr/>
            <p:nvPr/>
          </p:nvSpPr>
          <p:spPr>
            <a:xfrm>
              <a:off x="4407239" y="8149976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1103195" y="0"/>
                  </a:moveTo>
                  <a:lnTo>
                    <a:pt x="130097" y="0"/>
                  </a:lnTo>
                  <a:lnTo>
                    <a:pt x="79457" y="10223"/>
                  </a:lnTo>
                  <a:lnTo>
                    <a:pt x="38105" y="38105"/>
                  </a:lnTo>
                  <a:lnTo>
                    <a:pt x="10223" y="79457"/>
                  </a:lnTo>
                  <a:lnTo>
                    <a:pt x="0" y="130097"/>
                  </a:lnTo>
                  <a:lnTo>
                    <a:pt x="0" y="650481"/>
                  </a:lnTo>
                  <a:lnTo>
                    <a:pt x="10223" y="701122"/>
                  </a:lnTo>
                  <a:lnTo>
                    <a:pt x="38105" y="742475"/>
                  </a:lnTo>
                  <a:lnTo>
                    <a:pt x="79457" y="770355"/>
                  </a:lnTo>
                  <a:lnTo>
                    <a:pt x="130097" y="780580"/>
                  </a:lnTo>
                  <a:lnTo>
                    <a:pt x="1103195" y="780580"/>
                  </a:lnTo>
                  <a:lnTo>
                    <a:pt x="1153835" y="770355"/>
                  </a:lnTo>
                  <a:lnTo>
                    <a:pt x="1195189" y="742475"/>
                  </a:lnTo>
                  <a:lnTo>
                    <a:pt x="1223070" y="701122"/>
                  </a:lnTo>
                  <a:lnTo>
                    <a:pt x="1233294" y="650481"/>
                  </a:lnTo>
                  <a:lnTo>
                    <a:pt x="1233294" y="130097"/>
                  </a:lnTo>
                  <a:lnTo>
                    <a:pt x="1223070" y="79457"/>
                  </a:lnTo>
                  <a:lnTo>
                    <a:pt x="1195189" y="38105"/>
                  </a:lnTo>
                  <a:lnTo>
                    <a:pt x="1153835" y="10223"/>
                  </a:lnTo>
                  <a:lnTo>
                    <a:pt x="1103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4407239" y="8149976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6" y="0"/>
                  </a:lnTo>
                  <a:lnTo>
                    <a:pt x="1153836" y="10223"/>
                  </a:lnTo>
                  <a:lnTo>
                    <a:pt x="1195189" y="38105"/>
                  </a:lnTo>
                  <a:lnTo>
                    <a:pt x="1223071" y="79458"/>
                  </a:lnTo>
                  <a:lnTo>
                    <a:pt x="1233294" y="130098"/>
                  </a:lnTo>
                  <a:lnTo>
                    <a:pt x="1233294" y="650481"/>
                  </a:lnTo>
                  <a:lnTo>
                    <a:pt x="1223071" y="701122"/>
                  </a:lnTo>
                  <a:lnTo>
                    <a:pt x="1195189" y="742475"/>
                  </a:lnTo>
                  <a:lnTo>
                    <a:pt x="1153836" y="770356"/>
                  </a:lnTo>
                  <a:lnTo>
                    <a:pt x="1103196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5922606" y="8149976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1103194" y="0"/>
                  </a:moveTo>
                  <a:lnTo>
                    <a:pt x="130097" y="0"/>
                  </a:lnTo>
                  <a:lnTo>
                    <a:pt x="79457" y="10223"/>
                  </a:lnTo>
                  <a:lnTo>
                    <a:pt x="38105" y="38105"/>
                  </a:lnTo>
                  <a:lnTo>
                    <a:pt x="10223" y="79457"/>
                  </a:lnTo>
                  <a:lnTo>
                    <a:pt x="0" y="130097"/>
                  </a:lnTo>
                  <a:lnTo>
                    <a:pt x="0" y="650481"/>
                  </a:lnTo>
                  <a:lnTo>
                    <a:pt x="10223" y="701122"/>
                  </a:lnTo>
                  <a:lnTo>
                    <a:pt x="38105" y="742475"/>
                  </a:lnTo>
                  <a:lnTo>
                    <a:pt x="79457" y="770355"/>
                  </a:lnTo>
                  <a:lnTo>
                    <a:pt x="130097" y="780580"/>
                  </a:lnTo>
                  <a:lnTo>
                    <a:pt x="1103194" y="780580"/>
                  </a:lnTo>
                  <a:lnTo>
                    <a:pt x="1153835" y="770355"/>
                  </a:lnTo>
                  <a:lnTo>
                    <a:pt x="1195189" y="742475"/>
                  </a:lnTo>
                  <a:lnTo>
                    <a:pt x="1223069" y="701122"/>
                  </a:lnTo>
                  <a:lnTo>
                    <a:pt x="1233294" y="650481"/>
                  </a:lnTo>
                  <a:lnTo>
                    <a:pt x="1233294" y="130097"/>
                  </a:lnTo>
                  <a:lnTo>
                    <a:pt x="1223069" y="79457"/>
                  </a:lnTo>
                  <a:lnTo>
                    <a:pt x="1195189" y="38105"/>
                  </a:lnTo>
                  <a:lnTo>
                    <a:pt x="1153835" y="10223"/>
                  </a:lnTo>
                  <a:lnTo>
                    <a:pt x="1103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5922606" y="8149976"/>
              <a:ext cx="1233805" cy="781050"/>
            </a:xfrm>
            <a:custGeom>
              <a:avLst/>
              <a:gdLst/>
              <a:ahLst/>
              <a:cxnLst/>
              <a:rect l="l" t="t" r="r" b="b"/>
              <a:pathLst>
                <a:path w="1233804" h="781050">
                  <a:moveTo>
                    <a:pt x="0" y="130098"/>
                  </a:moveTo>
                  <a:lnTo>
                    <a:pt x="10223" y="79458"/>
                  </a:lnTo>
                  <a:lnTo>
                    <a:pt x="38105" y="38105"/>
                  </a:lnTo>
                  <a:lnTo>
                    <a:pt x="79458" y="10223"/>
                  </a:lnTo>
                  <a:lnTo>
                    <a:pt x="130098" y="0"/>
                  </a:lnTo>
                  <a:lnTo>
                    <a:pt x="1103196" y="0"/>
                  </a:lnTo>
                  <a:lnTo>
                    <a:pt x="1153836" y="10223"/>
                  </a:lnTo>
                  <a:lnTo>
                    <a:pt x="1195189" y="38105"/>
                  </a:lnTo>
                  <a:lnTo>
                    <a:pt x="1223071" y="79458"/>
                  </a:lnTo>
                  <a:lnTo>
                    <a:pt x="1233294" y="130098"/>
                  </a:lnTo>
                  <a:lnTo>
                    <a:pt x="1233294" y="650481"/>
                  </a:lnTo>
                  <a:lnTo>
                    <a:pt x="1223071" y="701122"/>
                  </a:lnTo>
                  <a:lnTo>
                    <a:pt x="1195189" y="742475"/>
                  </a:lnTo>
                  <a:lnTo>
                    <a:pt x="1153836" y="770356"/>
                  </a:lnTo>
                  <a:lnTo>
                    <a:pt x="1103196" y="780580"/>
                  </a:lnTo>
                  <a:lnTo>
                    <a:pt x="130098" y="780580"/>
                  </a:lnTo>
                  <a:lnTo>
                    <a:pt x="79458" y="770356"/>
                  </a:lnTo>
                  <a:lnTo>
                    <a:pt x="38105" y="742475"/>
                  </a:lnTo>
                  <a:lnTo>
                    <a:pt x="10223" y="701122"/>
                  </a:lnTo>
                  <a:lnTo>
                    <a:pt x="0" y="650481"/>
                  </a:lnTo>
                  <a:lnTo>
                    <a:pt x="0" y="130098"/>
                  </a:lnTo>
                  <a:close/>
                </a:path>
              </a:pathLst>
            </a:custGeom>
            <a:ln w="314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 descr=""/>
          <p:cNvSpPr txBox="1"/>
          <p:nvPr/>
        </p:nvSpPr>
        <p:spPr>
          <a:xfrm>
            <a:off x="4256322" y="7920780"/>
            <a:ext cx="3108960" cy="1294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33375">
              <a:lnSpc>
                <a:spcPct val="100000"/>
              </a:lnSpc>
              <a:spcBef>
                <a:spcPts val="830"/>
              </a:spcBef>
              <a:tabLst>
                <a:tab pos="1955164" algn="l"/>
              </a:tabLst>
            </a:pP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Monitoring</a:t>
            </a:r>
            <a:r>
              <a:rPr dirty="0" sz="1300">
                <a:solidFill>
                  <a:srgbClr val="181818"/>
                </a:solidFill>
                <a:latin typeface="Lucida Sans Unicode"/>
                <a:cs typeface="Lucida Sans Unicode"/>
              </a:rPr>
              <a:t>	</a:t>
            </a: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Logging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67" name="object 67" descr=""/>
          <p:cNvGrpSpPr/>
          <p:nvPr/>
        </p:nvGrpSpPr>
        <p:grpSpPr>
          <a:xfrm>
            <a:off x="9953665" y="4166155"/>
            <a:ext cx="2023110" cy="493395"/>
            <a:chOff x="9953665" y="4166155"/>
            <a:chExt cx="2023110" cy="493395"/>
          </a:xfrm>
        </p:grpSpPr>
        <p:sp>
          <p:nvSpPr>
            <p:cNvPr id="68" name="object 68" descr=""/>
            <p:cNvSpPr/>
            <p:nvPr/>
          </p:nvSpPr>
          <p:spPr>
            <a:xfrm>
              <a:off x="9969540" y="4182030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1914190" y="0"/>
                  </a:moveTo>
                  <a:lnTo>
                    <a:pt x="76873" y="0"/>
                  </a:lnTo>
                  <a:lnTo>
                    <a:pt x="46949" y="6041"/>
                  </a:lnTo>
                  <a:lnTo>
                    <a:pt x="22514" y="22514"/>
                  </a:lnTo>
                  <a:lnTo>
                    <a:pt x="6041" y="46950"/>
                  </a:lnTo>
                  <a:lnTo>
                    <a:pt x="0" y="76873"/>
                  </a:lnTo>
                  <a:lnTo>
                    <a:pt x="0" y="384354"/>
                  </a:lnTo>
                  <a:lnTo>
                    <a:pt x="6041" y="414276"/>
                  </a:lnTo>
                  <a:lnTo>
                    <a:pt x="22514" y="438712"/>
                  </a:lnTo>
                  <a:lnTo>
                    <a:pt x="46949" y="455185"/>
                  </a:lnTo>
                  <a:lnTo>
                    <a:pt x="76873" y="461227"/>
                  </a:lnTo>
                  <a:lnTo>
                    <a:pt x="1914190" y="461227"/>
                  </a:lnTo>
                  <a:lnTo>
                    <a:pt x="1944113" y="455185"/>
                  </a:lnTo>
                  <a:lnTo>
                    <a:pt x="1968546" y="438712"/>
                  </a:lnTo>
                  <a:lnTo>
                    <a:pt x="1985018" y="414276"/>
                  </a:lnTo>
                  <a:lnTo>
                    <a:pt x="1991057" y="384354"/>
                  </a:lnTo>
                  <a:lnTo>
                    <a:pt x="1991057" y="76873"/>
                  </a:lnTo>
                  <a:lnTo>
                    <a:pt x="1985018" y="46950"/>
                  </a:lnTo>
                  <a:lnTo>
                    <a:pt x="1968546" y="22514"/>
                  </a:lnTo>
                  <a:lnTo>
                    <a:pt x="1944113" y="6041"/>
                  </a:lnTo>
                  <a:lnTo>
                    <a:pt x="191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969540" y="4182030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0" y="76873"/>
                  </a:moveTo>
                  <a:lnTo>
                    <a:pt x="6041" y="46950"/>
                  </a:lnTo>
                  <a:lnTo>
                    <a:pt x="22515" y="22515"/>
                  </a:lnTo>
                  <a:lnTo>
                    <a:pt x="46950" y="6041"/>
                  </a:lnTo>
                  <a:lnTo>
                    <a:pt x="76872" y="0"/>
                  </a:lnTo>
                  <a:lnTo>
                    <a:pt x="1914190" y="0"/>
                  </a:lnTo>
                  <a:lnTo>
                    <a:pt x="1944112" y="6041"/>
                  </a:lnTo>
                  <a:lnTo>
                    <a:pt x="1968547" y="22515"/>
                  </a:lnTo>
                  <a:lnTo>
                    <a:pt x="1985022" y="46950"/>
                  </a:lnTo>
                  <a:lnTo>
                    <a:pt x="1991063" y="76873"/>
                  </a:lnTo>
                  <a:lnTo>
                    <a:pt x="1991063" y="384354"/>
                  </a:lnTo>
                  <a:lnTo>
                    <a:pt x="1985022" y="414277"/>
                  </a:lnTo>
                  <a:lnTo>
                    <a:pt x="1968547" y="438712"/>
                  </a:lnTo>
                  <a:lnTo>
                    <a:pt x="1944112" y="455186"/>
                  </a:lnTo>
                  <a:lnTo>
                    <a:pt x="1914190" y="461227"/>
                  </a:lnTo>
                  <a:lnTo>
                    <a:pt x="76872" y="461227"/>
                  </a:lnTo>
                  <a:lnTo>
                    <a:pt x="46950" y="455186"/>
                  </a:lnTo>
                  <a:lnTo>
                    <a:pt x="22515" y="438712"/>
                  </a:lnTo>
                  <a:lnTo>
                    <a:pt x="6041" y="414277"/>
                  </a:lnTo>
                  <a:lnTo>
                    <a:pt x="0" y="384354"/>
                  </a:lnTo>
                  <a:lnTo>
                    <a:pt x="0" y="76873"/>
                  </a:lnTo>
                  <a:close/>
                </a:path>
              </a:pathLst>
            </a:custGeom>
            <a:ln w="31412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 descr=""/>
          <p:cNvSpPr txBox="1"/>
          <p:nvPr/>
        </p:nvSpPr>
        <p:spPr>
          <a:xfrm>
            <a:off x="10818864" y="4280916"/>
            <a:ext cx="2914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5" b="1">
                <a:solidFill>
                  <a:srgbClr val="2F5597"/>
                </a:solidFill>
                <a:latin typeface="Tahoma"/>
                <a:cs typeface="Tahoma"/>
              </a:rPr>
              <a:t>UX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1" name="object 71" descr=""/>
          <p:cNvGrpSpPr/>
          <p:nvPr/>
        </p:nvGrpSpPr>
        <p:grpSpPr>
          <a:xfrm>
            <a:off x="9953665" y="4835052"/>
            <a:ext cx="2023110" cy="493395"/>
            <a:chOff x="9953665" y="4835052"/>
            <a:chExt cx="2023110" cy="493395"/>
          </a:xfrm>
        </p:grpSpPr>
        <p:sp>
          <p:nvSpPr>
            <p:cNvPr id="72" name="object 72" descr=""/>
            <p:cNvSpPr/>
            <p:nvPr/>
          </p:nvSpPr>
          <p:spPr>
            <a:xfrm>
              <a:off x="9969540" y="4850927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1914190" y="0"/>
                  </a:moveTo>
                  <a:lnTo>
                    <a:pt x="76873" y="0"/>
                  </a:lnTo>
                  <a:lnTo>
                    <a:pt x="46949" y="6040"/>
                  </a:lnTo>
                  <a:lnTo>
                    <a:pt x="22514" y="22515"/>
                  </a:lnTo>
                  <a:lnTo>
                    <a:pt x="6041" y="46950"/>
                  </a:lnTo>
                  <a:lnTo>
                    <a:pt x="0" y="76873"/>
                  </a:lnTo>
                  <a:lnTo>
                    <a:pt x="0" y="384354"/>
                  </a:lnTo>
                  <a:lnTo>
                    <a:pt x="6041" y="414277"/>
                  </a:lnTo>
                  <a:lnTo>
                    <a:pt x="22514" y="438712"/>
                  </a:lnTo>
                  <a:lnTo>
                    <a:pt x="46949" y="455185"/>
                  </a:lnTo>
                  <a:lnTo>
                    <a:pt x="76873" y="461227"/>
                  </a:lnTo>
                  <a:lnTo>
                    <a:pt x="1914190" y="461227"/>
                  </a:lnTo>
                  <a:lnTo>
                    <a:pt x="1944113" y="455185"/>
                  </a:lnTo>
                  <a:lnTo>
                    <a:pt x="1968546" y="438712"/>
                  </a:lnTo>
                  <a:lnTo>
                    <a:pt x="1985018" y="414277"/>
                  </a:lnTo>
                  <a:lnTo>
                    <a:pt x="1991057" y="384354"/>
                  </a:lnTo>
                  <a:lnTo>
                    <a:pt x="1991057" y="76873"/>
                  </a:lnTo>
                  <a:lnTo>
                    <a:pt x="1985018" y="46950"/>
                  </a:lnTo>
                  <a:lnTo>
                    <a:pt x="1968546" y="22515"/>
                  </a:lnTo>
                  <a:lnTo>
                    <a:pt x="1944113" y="6040"/>
                  </a:lnTo>
                  <a:lnTo>
                    <a:pt x="19141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9969540" y="4850927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0" y="76873"/>
                  </a:moveTo>
                  <a:lnTo>
                    <a:pt x="6041" y="46950"/>
                  </a:lnTo>
                  <a:lnTo>
                    <a:pt x="22515" y="22515"/>
                  </a:lnTo>
                  <a:lnTo>
                    <a:pt x="46950" y="6041"/>
                  </a:lnTo>
                  <a:lnTo>
                    <a:pt x="76872" y="0"/>
                  </a:lnTo>
                  <a:lnTo>
                    <a:pt x="1914190" y="0"/>
                  </a:lnTo>
                  <a:lnTo>
                    <a:pt x="1944112" y="6041"/>
                  </a:lnTo>
                  <a:lnTo>
                    <a:pt x="1968547" y="22515"/>
                  </a:lnTo>
                  <a:lnTo>
                    <a:pt x="1985022" y="46950"/>
                  </a:lnTo>
                  <a:lnTo>
                    <a:pt x="1991063" y="76873"/>
                  </a:lnTo>
                  <a:lnTo>
                    <a:pt x="1991063" y="384354"/>
                  </a:lnTo>
                  <a:lnTo>
                    <a:pt x="1985022" y="414277"/>
                  </a:lnTo>
                  <a:lnTo>
                    <a:pt x="1968547" y="438712"/>
                  </a:lnTo>
                  <a:lnTo>
                    <a:pt x="1944112" y="455186"/>
                  </a:lnTo>
                  <a:lnTo>
                    <a:pt x="1914190" y="461227"/>
                  </a:lnTo>
                  <a:lnTo>
                    <a:pt x="76872" y="461227"/>
                  </a:lnTo>
                  <a:lnTo>
                    <a:pt x="46950" y="455186"/>
                  </a:lnTo>
                  <a:lnTo>
                    <a:pt x="22515" y="438712"/>
                  </a:lnTo>
                  <a:lnTo>
                    <a:pt x="6041" y="414277"/>
                  </a:lnTo>
                  <a:lnTo>
                    <a:pt x="0" y="384354"/>
                  </a:lnTo>
                  <a:lnTo>
                    <a:pt x="0" y="76873"/>
                  </a:lnTo>
                  <a:close/>
                </a:path>
              </a:pathLst>
            </a:custGeom>
            <a:ln w="31412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 descr=""/>
          <p:cNvSpPr txBox="1"/>
          <p:nvPr/>
        </p:nvSpPr>
        <p:spPr>
          <a:xfrm>
            <a:off x="10607488" y="4948428"/>
            <a:ext cx="702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2F5597"/>
                </a:solidFill>
                <a:latin typeface="Tahoma"/>
                <a:cs typeface="Tahoma"/>
              </a:rPr>
              <a:t>Tooling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5" name="object 75" descr=""/>
          <p:cNvGrpSpPr/>
          <p:nvPr/>
        </p:nvGrpSpPr>
        <p:grpSpPr>
          <a:xfrm>
            <a:off x="9953664" y="5507116"/>
            <a:ext cx="2023110" cy="493395"/>
            <a:chOff x="9953664" y="5507116"/>
            <a:chExt cx="2023110" cy="493395"/>
          </a:xfrm>
        </p:grpSpPr>
        <p:sp>
          <p:nvSpPr>
            <p:cNvPr id="76" name="object 76" descr=""/>
            <p:cNvSpPr/>
            <p:nvPr/>
          </p:nvSpPr>
          <p:spPr>
            <a:xfrm>
              <a:off x="9969539" y="5522991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1914192" y="0"/>
                  </a:moveTo>
                  <a:lnTo>
                    <a:pt x="76871" y="0"/>
                  </a:lnTo>
                  <a:lnTo>
                    <a:pt x="46949" y="6040"/>
                  </a:lnTo>
                  <a:lnTo>
                    <a:pt x="22515" y="22514"/>
                  </a:lnTo>
                  <a:lnTo>
                    <a:pt x="6040" y="46949"/>
                  </a:lnTo>
                  <a:lnTo>
                    <a:pt x="0" y="76873"/>
                  </a:lnTo>
                  <a:lnTo>
                    <a:pt x="0" y="384354"/>
                  </a:lnTo>
                  <a:lnTo>
                    <a:pt x="6040" y="414276"/>
                  </a:lnTo>
                  <a:lnTo>
                    <a:pt x="22515" y="438711"/>
                  </a:lnTo>
                  <a:lnTo>
                    <a:pt x="46949" y="455185"/>
                  </a:lnTo>
                  <a:lnTo>
                    <a:pt x="76871" y="461225"/>
                  </a:lnTo>
                  <a:lnTo>
                    <a:pt x="1914192" y="461225"/>
                  </a:lnTo>
                  <a:lnTo>
                    <a:pt x="1944110" y="455185"/>
                  </a:lnTo>
                  <a:lnTo>
                    <a:pt x="1968544" y="438711"/>
                  </a:lnTo>
                  <a:lnTo>
                    <a:pt x="1985018" y="414276"/>
                  </a:lnTo>
                  <a:lnTo>
                    <a:pt x="1991059" y="384354"/>
                  </a:lnTo>
                  <a:lnTo>
                    <a:pt x="1991059" y="76873"/>
                  </a:lnTo>
                  <a:lnTo>
                    <a:pt x="1985018" y="46949"/>
                  </a:lnTo>
                  <a:lnTo>
                    <a:pt x="1968544" y="22514"/>
                  </a:lnTo>
                  <a:lnTo>
                    <a:pt x="1944110" y="6040"/>
                  </a:lnTo>
                  <a:lnTo>
                    <a:pt x="1914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9969539" y="5522991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0" y="76873"/>
                  </a:moveTo>
                  <a:lnTo>
                    <a:pt x="6041" y="46950"/>
                  </a:lnTo>
                  <a:lnTo>
                    <a:pt x="22515" y="22515"/>
                  </a:lnTo>
                  <a:lnTo>
                    <a:pt x="46950" y="6041"/>
                  </a:lnTo>
                  <a:lnTo>
                    <a:pt x="76872" y="0"/>
                  </a:lnTo>
                  <a:lnTo>
                    <a:pt x="1914190" y="0"/>
                  </a:lnTo>
                  <a:lnTo>
                    <a:pt x="1944112" y="6041"/>
                  </a:lnTo>
                  <a:lnTo>
                    <a:pt x="1968547" y="22515"/>
                  </a:lnTo>
                  <a:lnTo>
                    <a:pt x="1985022" y="46950"/>
                  </a:lnTo>
                  <a:lnTo>
                    <a:pt x="1991063" y="76873"/>
                  </a:lnTo>
                  <a:lnTo>
                    <a:pt x="1991063" y="384354"/>
                  </a:lnTo>
                  <a:lnTo>
                    <a:pt x="1985022" y="414277"/>
                  </a:lnTo>
                  <a:lnTo>
                    <a:pt x="1968547" y="438712"/>
                  </a:lnTo>
                  <a:lnTo>
                    <a:pt x="1944112" y="455186"/>
                  </a:lnTo>
                  <a:lnTo>
                    <a:pt x="1914190" y="461227"/>
                  </a:lnTo>
                  <a:lnTo>
                    <a:pt x="76872" y="461227"/>
                  </a:lnTo>
                  <a:lnTo>
                    <a:pt x="46950" y="455186"/>
                  </a:lnTo>
                  <a:lnTo>
                    <a:pt x="22515" y="438712"/>
                  </a:lnTo>
                  <a:lnTo>
                    <a:pt x="6041" y="414277"/>
                  </a:lnTo>
                  <a:lnTo>
                    <a:pt x="0" y="384354"/>
                  </a:lnTo>
                  <a:lnTo>
                    <a:pt x="0" y="76873"/>
                  </a:lnTo>
                  <a:close/>
                </a:path>
              </a:pathLst>
            </a:custGeom>
            <a:ln w="31412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 descr=""/>
          <p:cNvSpPr txBox="1"/>
          <p:nvPr/>
        </p:nvSpPr>
        <p:spPr>
          <a:xfrm>
            <a:off x="10428826" y="5622035"/>
            <a:ext cx="10668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2F5597"/>
                </a:solidFill>
                <a:latin typeface="Tahoma"/>
                <a:cs typeface="Tahoma"/>
              </a:rPr>
              <a:t>Framework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9" name="object 79" descr=""/>
          <p:cNvGrpSpPr/>
          <p:nvPr/>
        </p:nvGrpSpPr>
        <p:grpSpPr>
          <a:xfrm>
            <a:off x="9953664" y="6176011"/>
            <a:ext cx="2023110" cy="493395"/>
            <a:chOff x="9953664" y="6176011"/>
            <a:chExt cx="2023110" cy="493395"/>
          </a:xfrm>
        </p:grpSpPr>
        <p:sp>
          <p:nvSpPr>
            <p:cNvPr id="80" name="object 80" descr=""/>
            <p:cNvSpPr/>
            <p:nvPr/>
          </p:nvSpPr>
          <p:spPr>
            <a:xfrm>
              <a:off x="9969539" y="6191886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1914192" y="0"/>
                  </a:moveTo>
                  <a:lnTo>
                    <a:pt x="76871" y="0"/>
                  </a:lnTo>
                  <a:lnTo>
                    <a:pt x="46949" y="6041"/>
                  </a:lnTo>
                  <a:lnTo>
                    <a:pt x="22515" y="22515"/>
                  </a:lnTo>
                  <a:lnTo>
                    <a:pt x="6040" y="46950"/>
                  </a:lnTo>
                  <a:lnTo>
                    <a:pt x="0" y="76873"/>
                  </a:lnTo>
                  <a:lnTo>
                    <a:pt x="0" y="384354"/>
                  </a:lnTo>
                  <a:lnTo>
                    <a:pt x="6040" y="414277"/>
                  </a:lnTo>
                  <a:lnTo>
                    <a:pt x="22515" y="438712"/>
                  </a:lnTo>
                  <a:lnTo>
                    <a:pt x="46949" y="455187"/>
                  </a:lnTo>
                  <a:lnTo>
                    <a:pt x="76871" y="461227"/>
                  </a:lnTo>
                  <a:lnTo>
                    <a:pt x="1914192" y="461227"/>
                  </a:lnTo>
                  <a:lnTo>
                    <a:pt x="1944110" y="455187"/>
                  </a:lnTo>
                  <a:lnTo>
                    <a:pt x="1968544" y="438712"/>
                  </a:lnTo>
                  <a:lnTo>
                    <a:pt x="1985018" y="414277"/>
                  </a:lnTo>
                  <a:lnTo>
                    <a:pt x="1991059" y="384354"/>
                  </a:lnTo>
                  <a:lnTo>
                    <a:pt x="1991059" y="76873"/>
                  </a:lnTo>
                  <a:lnTo>
                    <a:pt x="1985018" y="46950"/>
                  </a:lnTo>
                  <a:lnTo>
                    <a:pt x="1968544" y="22515"/>
                  </a:lnTo>
                  <a:lnTo>
                    <a:pt x="1944110" y="6041"/>
                  </a:lnTo>
                  <a:lnTo>
                    <a:pt x="1914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9969539" y="6191886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0" y="76873"/>
                  </a:moveTo>
                  <a:lnTo>
                    <a:pt x="6041" y="46950"/>
                  </a:lnTo>
                  <a:lnTo>
                    <a:pt x="22515" y="22515"/>
                  </a:lnTo>
                  <a:lnTo>
                    <a:pt x="46950" y="6041"/>
                  </a:lnTo>
                  <a:lnTo>
                    <a:pt x="76872" y="0"/>
                  </a:lnTo>
                  <a:lnTo>
                    <a:pt x="1914190" y="0"/>
                  </a:lnTo>
                  <a:lnTo>
                    <a:pt x="1944112" y="6041"/>
                  </a:lnTo>
                  <a:lnTo>
                    <a:pt x="1968547" y="22515"/>
                  </a:lnTo>
                  <a:lnTo>
                    <a:pt x="1985022" y="46950"/>
                  </a:lnTo>
                  <a:lnTo>
                    <a:pt x="1991063" y="76873"/>
                  </a:lnTo>
                  <a:lnTo>
                    <a:pt x="1991063" y="384354"/>
                  </a:lnTo>
                  <a:lnTo>
                    <a:pt x="1985022" y="414277"/>
                  </a:lnTo>
                  <a:lnTo>
                    <a:pt x="1968547" y="438712"/>
                  </a:lnTo>
                  <a:lnTo>
                    <a:pt x="1944112" y="455186"/>
                  </a:lnTo>
                  <a:lnTo>
                    <a:pt x="1914190" y="461227"/>
                  </a:lnTo>
                  <a:lnTo>
                    <a:pt x="76872" y="461227"/>
                  </a:lnTo>
                  <a:lnTo>
                    <a:pt x="46950" y="455186"/>
                  </a:lnTo>
                  <a:lnTo>
                    <a:pt x="22515" y="438712"/>
                  </a:lnTo>
                  <a:lnTo>
                    <a:pt x="6041" y="414277"/>
                  </a:lnTo>
                  <a:lnTo>
                    <a:pt x="0" y="384354"/>
                  </a:lnTo>
                  <a:lnTo>
                    <a:pt x="0" y="76873"/>
                  </a:lnTo>
                  <a:close/>
                </a:path>
              </a:pathLst>
            </a:custGeom>
            <a:ln w="31412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 descr=""/>
          <p:cNvSpPr txBox="1"/>
          <p:nvPr/>
        </p:nvSpPr>
        <p:spPr>
          <a:xfrm>
            <a:off x="10593740" y="6292596"/>
            <a:ext cx="7346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2F5597"/>
                </a:solidFill>
                <a:latin typeface="Tahoma"/>
                <a:cs typeface="Tahoma"/>
              </a:rPr>
              <a:t>Storage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3" name="object 83" descr=""/>
          <p:cNvGrpSpPr/>
          <p:nvPr/>
        </p:nvGrpSpPr>
        <p:grpSpPr>
          <a:xfrm>
            <a:off x="9953664" y="6844910"/>
            <a:ext cx="2023110" cy="493395"/>
            <a:chOff x="9953664" y="6844910"/>
            <a:chExt cx="2023110" cy="493395"/>
          </a:xfrm>
        </p:grpSpPr>
        <p:sp>
          <p:nvSpPr>
            <p:cNvPr id="84" name="object 84" descr=""/>
            <p:cNvSpPr/>
            <p:nvPr/>
          </p:nvSpPr>
          <p:spPr>
            <a:xfrm>
              <a:off x="9969539" y="6860785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1914192" y="0"/>
                  </a:moveTo>
                  <a:lnTo>
                    <a:pt x="76871" y="0"/>
                  </a:lnTo>
                  <a:lnTo>
                    <a:pt x="46949" y="6041"/>
                  </a:lnTo>
                  <a:lnTo>
                    <a:pt x="22515" y="22514"/>
                  </a:lnTo>
                  <a:lnTo>
                    <a:pt x="6040" y="46950"/>
                  </a:lnTo>
                  <a:lnTo>
                    <a:pt x="0" y="76873"/>
                  </a:lnTo>
                  <a:lnTo>
                    <a:pt x="0" y="384354"/>
                  </a:lnTo>
                  <a:lnTo>
                    <a:pt x="6040" y="414276"/>
                  </a:lnTo>
                  <a:lnTo>
                    <a:pt x="22515" y="438712"/>
                  </a:lnTo>
                  <a:lnTo>
                    <a:pt x="46949" y="455185"/>
                  </a:lnTo>
                  <a:lnTo>
                    <a:pt x="76871" y="461227"/>
                  </a:lnTo>
                  <a:lnTo>
                    <a:pt x="1914192" y="461227"/>
                  </a:lnTo>
                  <a:lnTo>
                    <a:pt x="1944110" y="455185"/>
                  </a:lnTo>
                  <a:lnTo>
                    <a:pt x="1968544" y="438712"/>
                  </a:lnTo>
                  <a:lnTo>
                    <a:pt x="1985018" y="414276"/>
                  </a:lnTo>
                  <a:lnTo>
                    <a:pt x="1991059" y="384354"/>
                  </a:lnTo>
                  <a:lnTo>
                    <a:pt x="1991059" y="76873"/>
                  </a:lnTo>
                  <a:lnTo>
                    <a:pt x="1985018" y="46950"/>
                  </a:lnTo>
                  <a:lnTo>
                    <a:pt x="1968544" y="22514"/>
                  </a:lnTo>
                  <a:lnTo>
                    <a:pt x="1944110" y="6041"/>
                  </a:lnTo>
                  <a:lnTo>
                    <a:pt x="1914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9969539" y="6860785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0" y="76873"/>
                  </a:moveTo>
                  <a:lnTo>
                    <a:pt x="6041" y="46950"/>
                  </a:lnTo>
                  <a:lnTo>
                    <a:pt x="22515" y="22515"/>
                  </a:lnTo>
                  <a:lnTo>
                    <a:pt x="46950" y="6041"/>
                  </a:lnTo>
                  <a:lnTo>
                    <a:pt x="76872" y="0"/>
                  </a:lnTo>
                  <a:lnTo>
                    <a:pt x="1914190" y="0"/>
                  </a:lnTo>
                  <a:lnTo>
                    <a:pt x="1944112" y="6041"/>
                  </a:lnTo>
                  <a:lnTo>
                    <a:pt x="1968547" y="22515"/>
                  </a:lnTo>
                  <a:lnTo>
                    <a:pt x="1985022" y="46950"/>
                  </a:lnTo>
                  <a:lnTo>
                    <a:pt x="1991063" y="76873"/>
                  </a:lnTo>
                  <a:lnTo>
                    <a:pt x="1991063" y="384354"/>
                  </a:lnTo>
                  <a:lnTo>
                    <a:pt x="1985022" y="414277"/>
                  </a:lnTo>
                  <a:lnTo>
                    <a:pt x="1968547" y="438712"/>
                  </a:lnTo>
                  <a:lnTo>
                    <a:pt x="1944112" y="455186"/>
                  </a:lnTo>
                  <a:lnTo>
                    <a:pt x="1914190" y="461227"/>
                  </a:lnTo>
                  <a:lnTo>
                    <a:pt x="76872" y="461227"/>
                  </a:lnTo>
                  <a:lnTo>
                    <a:pt x="46950" y="455186"/>
                  </a:lnTo>
                  <a:lnTo>
                    <a:pt x="22515" y="438712"/>
                  </a:lnTo>
                  <a:lnTo>
                    <a:pt x="6041" y="414277"/>
                  </a:lnTo>
                  <a:lnTo>
                    <a:pt x="0" y="384354"/>
                  </a:lnTo>
                  <a:lnTo>
                    <a:pt x="0" y="76873"/>
                  </a:lnTo>
                  <a:close/>
                </a:path>
              </a:pathLst>
            </a:custGeom>
            <a:ln w="31412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 descr=""/>
          <p:cNvSpPr txBox="1"/>
          <p:nvPr/>
        </p:nvSpPr>
        <p:spPr>
          <a:xfrm>
            <a:off x="10566254" y="6960108"/>
            <a:ext cx="7886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2F5597"/>
                </a:solidFill>
                <a:latin typeface="Tahoma"/>
                <a:cs typeface="Tahoma"/>
              </a:rPr>
              <a:t>Runtime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87" name="object 87" descr=""/>
          <p:cNvGrpSpPr/>
          <p:nvPr/>
        </p:nvGrpSpPr>
        <p:grpSpPr>
          <a:xfrm>
            <a:off x="9953664" y="7513808"/>
            <a:ext cx="2023110" cy="493395"/>
            <a:chOff x="9953664" y="7513808"/>
            <a:chExt cx="2023110" cy="493395"/>
          </a:xfrm>
        </p:grpSpPr>
        <p:sp>
          <p:nvSpPr>
            <p:cNvPr id="88" name="object 88" descr=""/>
            <p:cNvSpPr/>
            <p:nvPr/>
          </p:nvSpPr>
          <p:spPr>
            <a:xfrm>
              <a:off x="9969539" y="7529683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1914192" y="0"/>
                  </a:moveTo>
                  <a:lnTo>
                    <a:pt x="76871" y="0"/>
                  </a:lnTo>
                  <a:lnTo>
                    <a:pt x="46949" y="6040"/>
                  </a:lnTo>
                  <a:lnTo>
                    <a:pt x="22515" y="22514"/>
                  </a:lnTo>
                  <a:lnTo>
                    <a:pt x="6040" y="46950"/>
                  </a:lnTo>
                  <a:lnTo>
                    <a:pt x="0" y="76873"/>
                  </a:lnTo>
                  <a:lnTo>
                    <a:pt x="0" y="384352"/>
                  </a:lnTo>
                  <a:lnTo>
                    <a:pt x="6040" y="414276"/>
                  </a:lnTo>
                  <a:lnTo>
                    <a:pt x="22515" y="438711"/>
                  </a:lnTo>
                  <a:lnTo>
                    <a:pt x="46949" y="455184"/>
                  </a:lnTo>
                  <a:lnTo>
                    <a:pt x="76871" y="461225"/>
                  </a:lnTo>
                  <a:lnTo>
                    <a:pt x="1914192" y="461225"/>
                  </a:lnTo>
                  <a:lnTo>
                    <a:pt x="1944110" y="455184"/>
                  </a:lnTo>
                  <a:lnTo>
                    <a:pt x="1968544" y="438711"/>
                  </a:lnTo>
                  <a:lnTo>
                    <a:pt x="1985018" y="414276"/>
                  </a:lnTo>
                  <a:lnTo>
                    <a:pt x="1991059" y="384352"/>
                  </a:lnTo>
                  <a:lnTo>
                    <a:pt x="1991059" y="76873"/>
                  </a:lnTo>
                  <a:lnTo>
                    <a:pt x="1985018" y="46950"/>
                  </a:lnTo>
                  <a:lnTo>
                    <a:pt x="1968544" y="22514"/>
                  </a:lnTo>
                  <a:lnTo>
                    <a:pt x="1944110" y="6040"/>
                  </a:lnTo>
                  <a:lnTo>
                    <a:pt x="1914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9969539" y="7529683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0" y="76873"/>
                  </a:moveTo>
                  <a:lnTo>
                    <a:pt x="6041" y="46950"/>
                  </a:lnTo>
                  <a:lnTo>
                    <a:pt x="22515" y="22515"/>
                  </a:lnTo>
                  <a:lnTo>
                    <a:pt x="46950" y="6041"/>
                  </a:lnTo>
                  <a:lnTo>
                    <a:pt x="76872" y="0"/>
                  </a:lnTo>
                  <a:lnTo>
                    <a:pt x="1914190" y="0"/>
                  </a:lnTo>
                  <a:lnTo>
                    <a:pt x="1944112" y="6041"/>
                  </a:lnTo>
                  <a:lnTo>
                    <a:pt x="1968547" y="22515"/>
                  </a:lnTo>
                  <a:lnTo>
                    <a:pt x="1985022" y="46950"/>
                  </a:lnTo>
                  <a:lnTo>
                    <a:pt x="1991063" y="76873"/>
                  </a:lnTo>
                  <a:lnTo>
                    <a:pt x="1991063" y="384354"/>
                  </a:lnTo>
                  <a:lnTo>
                    <a:pt x="1985022" y="414277"/>
                  </a:lnTo>
                  <a:lnTo>
                    <a:pt x="1968547" y="438712"/>
                  </a:lnTo>
                  <a:lnTo>
                    <a:pt x="1944112" y="455186"/>
                  </a:lnTo>
                  <a:lnTo>
                    <a:pt x="1914190" y="461227"/>
                  </a:lnTo>
                  <a:lnTo>
                    <a:pt x="76872" y="461227"/>
                  </a:lnTo>
                  <a:lnTo>
                    <a:pt x="46950" y="455186"/>
                  </a:lnTo>
                  <a:lnTo>
                    <a:pt x="22515" y="438712"/>
                  </a:lnTo>
                  <a:lnTo>
                    <a:pt x="6041" y="414277"/>
                  </a:lnTo>
                  <a:lnTo>
                    <a:pt x="0" y="384354"/>
                  </a:lnTo>
                  <a:lnTo>
                    <a:pt x="0" y="76873"/>
                  </a:lnTo>
                  <a:close/>
                </a:path>
              </a:pathLst>
            </a:custGeom>
            <a:ln w="31412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0" name="object 90" descr=""/>
          <p:cNvSpPr txBox="1"/>
          <p:nvPr/>
        </p:nvSpPr>
        <p:spPr>
          <a:xfrm>
            <a:off x="10626463" y="7627620"/>
            <a:ext cx="6718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2F5597"/>
                </a:solidFill>
                <a:latin typeface="Tahoma"/>
                <a:cs typeface="Tahoma"/>
              </a:rPr>
              <a:t>Drivers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1" name="object 91" descr=""/>
          <p:cNvGrpSpPr/>
          <p:nvPr/>
        </p:nvGrpSpPr>
        <p:grpSpPr>
          <a:xfrm>
            <a:off x="9953662" y="8185870"/>
            <a:ext cx="2023110" cy="493395"/>
            <a:chOff x="9953662" y="8185870"/>
            <a:chExt cx="2023110" cy="493395"/>
          </a:xfrm>
        </p:grpSpPr>
        <p:sp>
          <p:nvSpPr>
            <p:cNvPr id="92" name="object 92" descr=""/>
            <p:cNvSpPr/>
            <p:nvPr/>
          </p:nvSpPr>
          <p:spPr>
            <a:xfrm>
              <a:off x="9969537" y="8201745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1914194" y="0"/>
                  </a:moveTo>
                  <a:lnTo>
                    <a:pt x="76871" y="0"/>
                  </a:lnTo>
                  <a:lnTo>
                    <a:pt x="46949" y="6041"/>
                  </a:lnTo>
                  <a:lnTo>
                    <a:pt x="22514" y="22514"/>
                  </a:lnTo>
                  <a:lnTo>
                    <a:pt x="6038" y="46950"/>
                  </a:lnTo>
                  <a:lnTo>
                    <a:pt x="0" y="76873"/>
                  </a:lnTo>
                  <a:lnTo>
                    <a:pt x="0" y="384354"/>
                  </a:lnTo>
                  <a:lnTo>
                    <a:pt x="6038" y="414276"/>
                  </a:lnTo>
                  <a:lnTo>
                    <a:pt x="22514" y="438712"/>
                  </a:lnTo>
                  <a:lnTo>
                    <a:pt x="46949" y="455185"/>
                  </a:lnTo>
                  <a:lnTo>
                    <a:pt x="76871" y="461227"/>
                  </a:lnTo>
                  <a:lnTo>
                    <a:pt x="1914194" y="461227"/>
                  </a:lnTo>
                  <a:lnTo>
                    <a:pt x="1944112" y="455185"/>
                  </a:lnTo>
                  <a:lnTo>
                    <a:pt x="1968545" y="438712"/>
                  </a:lnTo>
                  <a:lnTo>
                    <a:pt x="1985018" y="414276"/>
                  </a:lnTo>
                  <a:lnTo>
                    <a:pt x="1991060" y="384354"/>
                  </a:lnTo>
                  <a:lnTo>
                    <a:pt x="1991060" y="76873"/>
                  </a:lnTo>
                  <a:lnTo>
                    <a:pt x="1985018" y="46950"/>
                  </a:lnTo>
                  <a:lnTo>
                    <a:pt x="1968545" y="22514"/>
                  </a:lnTo>
                  <a:lnTo>
                    <a:pt x="1944112" y="6041"/>
                  </a:lnTo>
                  <a:lnTo>
                    <a:pt x="19141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9969537" y="8201745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0" y="76873"/>
                  </a:moveTo>
                  <a:lnTo>
                    <a:pt x="6041" y="46950"/>
                  </a:lnTo>
                  <a:lnTo>
                    <a:pt x="22515" y="22515"/>
                  </a:lnTo>
                  <a:lnTo>
                    <a:pt x="46950" y="6041"/>
                  </a:lnTo>
                  <a:lnTo>
                    <a:pt x="76872" y="0"/>
                  </a:lnTo>
                  <a:lnTo>
                    <a:pt x="1914190" y="0"/>
                  </a:lnTo>
                  <a:lnTo>
                    <a:pt x="1944112" y="6041"/>
                  </a:lnTo>
                  <a:lnTo>
                    <a:pt x="1968547" y="22515"/>
                  </a:lnTo>
                  <a:lnTo>
                    <a:pt x="1985022" y="46950"/>
                  </a:lnTo>
                  <a:lnTo>
                    <a:pt x="1991063" y="76873"/>
                  </a:lnTo>
                  <a:lnTo>
                    <a:pt x="1991063" y="384354"/>
                  </a:lnTo>
                  <a:lnTo>
                    <a:pt x="1985022" y="414277"/>
                  </a:lnTo>
                  <a:lnTo>
                    <a:pt x="1968547" y="438712"/>
                  </a:lnTo>
                  <a:lnTo>
                    <a:pt x="1944112" y="455186"/>
                  </a:lnTo>
                  <a:lnTo>
                    <a:pt x="1914190" y="461227"/>
                  </a:lnTo>
                  <a:lnTo>
                    <a:pt x="76872" y="461227"/>
                  </a:lnTo>
                  <a:lnTo>
                    <a:pt x="46950" y="455186"/>
                  </a:lnTo>
                  <a:lnTo>
                    <a:pt x="22515" y="438712"/>
                  </a:lnTo>
                  <a:lnTo>
                    <a:pt x="6041" y="414277"/>
                  </a:lnTo>
                  <a:lnTo>
                    <a:pt x="0" y="384354"/>
                  </a:lnTo>
                  <a:lnTo>
                    <a:pt x="0" y="76873"/>
                  </a:lnTo>
                  <a:close/>
                </a:path>
              </a:pathLst>
            </a:custGeom>
            <a:ln w="31412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4" name="object 94" descr=""/>
          <p:cNvSpPr txBox="1"/>
          <p:nvPr/>
        </p:nvSpPr>
        <p:spPr>
          <a:xfrm>
            <a:off x="10827367" y="8301228"/>
            <a:ext cx="2749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2F5597"/>
                </a:solidFill>
                <a:latin typeface="Tahoma"/>
                <a:cs typeface="Tahoma"/>
              </a:rPr>
              <a:t>OS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5" name="object 95" descr=""/>
          <p:cNvGrpSpPr/>
          <p:nvPr/>
        </p:nvGrpSpPr>
        <p:grpSpPr>
          <a:xfrm>
            <a:off x="9951930" y="8854768"/>
            <a:ext cx="2023110" cy="493395"/>
            <a:chOff x="9951930" y="8854768"/>
            <a:chExt cx="2023110" cy="493395"/>
          </a:xfrm>
        </p:grpSpPr>
        <p:sp>
          <p:nvSpPr>
            <p:cNvPr id="96" name="object 96" descr=""/>
            <p:cNvSpPr/>
            <p:nvPr/>
          </p:nvSpPr>
          <p:spPr>
            <a:xfrm>
              <a:off x="9967805" y="8870643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1914188" y="0"/>
                  </a:moveTo>
                  <a:lnTo>
                    <a:pt x="76873" y="0"/>
                  </a:lnTo>
                  <a:lnTo>
                    <a:pt x="46950" y="6040"/>
                  </a:lnTo>
                  <a:lnTo>
                    <a:pt x="22514" y="22514"/>
                  </a:lnTo>
                  <a:lnTo>
                    <a:pt x="6041" y="46950"/>
                  </a:lnTo>
                  <a:lnTo>
                    <a:pt x="0" y="76873"/>
                  </a:lnTo>
                  <a:lnTo>
                    <a:pt x="0" y="384352"/>
                  </a:lnTo>
                  <a:lnTo>
                    <a:pt x="6041" y="414276"/>
                  </a:lnTo>
                  <a:lnTo>
                    <a:pt x="22514" y="438711"/>
                  </a:lnTo>
                  <a:lnTo>
                    <a:pt x="46950" y="455184"/>
                  </a:lnTo>
                  <a:lnTo>
                    <a:pt x="76873" y="461225"/>
                  </a:lnTo>
                  <a:lnTo>
                    <a:pt x="1914188" y="461225"/>
                  </a:lnTo>
                  <a:lnTo>
                    <a:pt x="1944113" y="455184"/>
                  </a:lnTo>
                  <a:lnTo>
                    <a:pt x="1968549" y="438711"/>
                  </a:lnTo>
                  <a:lnTo>
                    <a:pt x="1985023" y="414276"/>
                  </a:lnTo>
                  <a:lnTo>
                    <a:pt x="1991065" y="384352"/>
                  </a:lnTo>
                  <a:lnTo>
                    <a:pt x="1991065" y="76873"/>
                  </a:lnTo>
                  <a:lnTo>
                    <a:pt x="1985023" y="46950"/>
                  </a:lnTo>
                  <a:lnTo>
                    <a:pt x="1968549" y="22514"/>
                  </a:lnTo>
                  <a:lnTo>
                    <a:pt x="1944113" y="6040"/>
                  </a:lnTo>
                  <a:lnTo>
                    <a:pt x="191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9967805" y="8870643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0" y="76873"/>
                  </a:moveTo>
                  <a:lnTo>
                    <a:pt x="6041" y="46950"/>
                  </a:lnTo>
                  <a:lnTo>
                    <a:pt x="22515" y="22515"/>
                  </a:lnTo>
                  <a:lnTo>
                    <a:pt x="46950" y="6041"/>
                  </a:lnTo>
                  <a:lnTo>
                    <a:pt x="76872" y="0"/>
                  </a:lnTo>
                  <a:lnTo>
                    <a:pt x="1914190" y="0"/>
                  </a:lnTo>
                  <a:lnTo>
                    <a:pt x="1944112" y="6041"/>
                  </a:lnTo>
                  <a:lnTo>
                    <a:pt x="1968547" y="22515"/>
                  </a:lnTo>
                  <a:lnTo>
                    <a:pt x="1985022" y="46950"/>
                  </a:lnTo>
                  <a:lnTo>
                    <a:pt x="1991063" y="76873"/>
                  </a:lnTo>
                  <a:lnTo>
                    <a:pt x="1991063" y="384354"/>
                  </a:lnTo>
                  <a:lnTo>
                    <a:pt x="1985022" y="414277"/>
                  </a:lnTo>
                  <a:lnTo>
                    <a:pt x="1968547" y="438712"/>
                  </a:lnTo>
                  <a:lnTo>
                    <a:pt x="1944112" y="455186"/>
                  </a:lnTo>
                  <a:lnTo>
                    <a:pt x="1914190" y="461227"/>
                  </a:lnTo>
                  <a:lnTo>
                    <a:pt x="76872" y="461227"/>
                  </a:lnTo>
                  <a:lnTo>
                    <a:pt x="46950" y="455186"/>
                  </a:lnTo>
                  <a:lnTo>
                    <a:pt x="22515" y="438712"/>
                  </a:lnTo>
                  <a:lnTo>
                    <a:pt x="6041" y="414277"/>
                  </a:lnTo>
                  <a:lnTo>
                    <a:pt x="0" y="384354"/>
                  </a:lnTo>
                  <a:lnTo>
                    <a:pt x="0" y="76873"/>
                  </a:lnTo>
                  <a:close/>
                </a:path>
              </a:pathLst>
            </a:custGeom>
            <a:ln w="31412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 descr=""/>
          <p:cNvSpPr txBox="1"/>
          <p:nvPr/>
        </p:nvSpPr>
        <p:spPr>
          <a:xfrm>
            <a:off x="10423165" y="8968740"/>
            <a:ext cx="10699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2F5597"/>
                </a:solidFill>
                <a:latin typeface="Tahoma"/>
                <a:cs typeface="Tahoma"/>
              </a:rPr>
              <a:t>Accelerator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9" name="object 99" descr=""/>
          <p:cNvGrpSpPr/>
          <p:nvPr/>
        </p:nvGrpSpPr>
        <p:grpSpPr>
          <a:xfrm>
            <a:off x="9951929" y="9526831"/>
            <a:ext cx="2023110" cy="493395"/>
            <a:chOff x="9951929" y="9526831"/>
            <a:chExt cx="2023110" cy="493395"/>
          </a:xfrm>
        </p:grpSpPr>
        <p:sp>
          <p:nvSpPr>
            <p:cNvPr id="100" name="object 100" descr=""/>
            <p:cNvSpPr/>
            <p:nvPr/>
          </p:nvSpPr>
          <p:spPr>
            <a:xfrm>
              <a:off x="9967804" y="9542706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1914189" y="0"/>
                  </a:moveTo>
                  <a:lnTo>
                    <a:pt x="76873" y="0"/>
                  </a:lnTo>
                  <a:lnTo>
                    <a:pt x="46950" y="6040"/>
                  </a:lnTo>
                  <a:lnTo>
                    <a:pt x="22515" y="22514"/>
                  </a:lnTo>
                  <a:lnTo>
                    <a:pt x="6040" y="46949"/>
                  </a:lnTo>
                  <a:lnTo>
                    <a:pt x="0" y="76873"/>
                  </a:lnTo>
                  <a:lnTo>
                    <a:pt x="0" y="384354"/>
                  </a:lnTo>
                  <a:lnTo>
                    <a:pt x="6040" y="414276"/>
                  </a:lnTo>
                  <a:lnTo>
                    <a:pt x="22515" y="438711"/>
                  </a:lnTo>
                  <a:lnTo>
                    <a:pt x="46950" y="455185"/>
                  </a:lnTo>
                  <a:lnTo>
                    <a:pt x="76873" y="461225"/>
                  </a:lnTo>
                  <a:lnTo>
                    <a:pt x="1914189" y="461225"/>
                  </a:lnTo>
                  <a:lnTo>
                    <a:pt x="1944114" y="455185"/>
                  </a:lnTo>
                  <a:lnTo>
                    <a:pt x="1968550" y="438711"/>
                  </a:lnTo>
                  <a:lnTo>
                    <a:pt x="1985025" y="414276"/>
                  </a:lnTo>
                  <a:lnTo>
                    <a:pt x="1991067" y="384354"/>
                  </a:lnTo>
                  <a:lnTo>
                    <a:pt x="1991067" y="76873"/>
                  </a:lnTo>
                  <a:lnTo>
                    <a:pt x="1985025" y="46949"/>
                  </a:lnTo>
                  <a:lnTo>
                    <a:pt x="1968550" y="22514"/>
                  </a:lnTo>
                  <a:lnTo>
                    <a:pt x="1944114" y="6040"/>
                  </a:lnTo>
                  <a:lnTo>
                    <a:pt x="1914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9967804" y="9542706"/>
              <a:ext cx="1991360" cy="461645"/>
            </a:xfrm>
            <a:custGeom>
              <a:avLst/>
              <a:gdLst/>
              <a:ahLst/>
              <a:cxnLst/>
              <a:rect l="l" t="t" r="r" b="b"/>
              <a:pathLst>
                <a:path w="1991359" h="461645">
                  <a:moveTo>
                    <a:pt x="0" y="76873"/>
                  </a:moveTo>
                  <a:lnTo>
                    <a:pt x="6041" y="46950"/>
                  </a:lnTo>
                  <a:lnTo>
                    <a:pt x="22515" y="22515"/>
                  </a:lnTo>
                  <a:lnTo>
                    <a:pt x="46950" y="6041"/>
                  </a:lnTo>
                  <a:lnTo>
                    <a:pt x="76872" y="0"/>
                  </a:lnTo>
                  <a:lnTo>
                    <a:pt x="1914190" y="0"/>
                  </a:lnTo>
                  <a:lnTo>
                    <a:pt x="1944112" y="6041"/>
                  </a:lnTo>
                  <a:lnTo>
                    <a:pt x="1968547" y="22515"/>
                  </a:lnTo>
                  <a:lnTo>
                    <a:pt x="1985022" y="46950"/>
                  </a:lnTo>
                  <a:lnTo>
                    <a:pt x="1991063" y="76873"/>
                  </a:lnTo>
                  <a:lnTo>
                    <a:pt x="1991063" y="384354"/>
                  </a:lnTo>
                  <a:lnTo>
                    <a:pt x="1985022" y="414277"/>
                  </a:lnTo>
                  <a:lnTo>
                    <a:pt x="1968547" y="438712"/>
                  </a:lnTo>
                  <a:lnTo>
                    <a:pt x="1944112" y="455186"/>
                  </a:lnTo>
                  <a:lnTo>
                    <a:pt x="1914190" y="461227"/>
                  </a:lnTo>
                  <a:lnTo>
                    <a:pt x="76872" y="461227"/>
                  </a:lnTo>
                  <a:lnTo>
                    <a:pt x="46950" y="455186"/>
                  </a:lnTo>
                  <a:lnTo>
                    <a:pt x="22515" y="438712"/>
                  </a:lnTo>
                  <a:lnTo>
                    <a:pt x="6041" y="414277"/>
                  </a:lnTo>
                  <a:lnTo>
                    <a:pt x="0" y="384354"/>
                  </a:lnTo>
                  <a:lnTo>
                    <a:pt x="0" y="76873"/>
                  </a:lnTo>
                  <a:close/>
                </a:path>
              </a:pathLst>
            </a:custGeom>
            <a:ln w="31412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 descr=""/>
          <p:cNvSpPr txBox="1"/>
          <p:nvPr/>
        </p:nvSpPr>
        <p:spPr>
          <a:xfrm>
            <a:off x="10792259" y="9642347"/>
            <a:ext cx="3397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2F5597"/>
                </a:solidFill>
                <a:latin typeface="Tahoma"/>
                <a:cs typeface="Tahoma"/>
              </a:rPr>
              <a:t>HW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103" name="object 10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0296" y="3895168"/>
            <a:ext cx="1638481" cy="1628432"/>
          </a:xfrm>
          <a:prstGeom prst="rect">
            <a:avLst/>
          </a:prstGeom>
        </p:spPr>
      </p:pic>
      <p:pic>
        <p:nvPicPr>
          <p:cNvPr id="104" name="object 10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1803" y="7405122"/>
            <a:ext cx="1832452" cy="1360952"/>
          </a:xfrm>
          <a:prstGeom prst="rect">
            <a:avLst/>
          </a:prstGeom>
        </p:spPr>
      </p:pic>
      <p:grpSp>
        <p:nvGrpSpPr>
          <p:cNvPr id="105" name="object 105" descr=""/>
          <p:cNvGrpSpPr/>
          <p:nvPr/>
        </p:nvGrpSpPr>
        <p:grpSpPr>
          <a:xfrm>
            <a:off x="636927" y="3740206"/>
            <a:ext cx="11699240" cy="6133465"/>
            <a:chOff x="636927" y="3740206"/>
            <a:chExt cx="11699240" cy="6133465"/>
          </a:xfrm>
        </p:grpSpPr>
        <p:pic>
          <p:nvPicPr>
            <p:cNvPr id="106" name="object 10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6483" y="5436026"/>
              <a:ext cx="252289" cy="94236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0740" y="5459853"/>
              <a:ext cx="252289" cy="94236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7893" y="5459852"/>
              <a:ext cx="252289" cy="94236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2321547" y="5476455"/>
              <a:ext cx="5144770" cy="1609090"/>
            </a:xfrm>
            <a:custGeom>
              <a:avLst/>
              <a:gdLst/>
              <a:ahLst/>
              <a:cxnLst/>
              <a:rect l="l" t="t" r="r" b="b"/>
              <a:pathLst>
                <a:path w="5144770" h="1609090">
                  <a:moveTo>
                    <a:pt x="465709" y="1560931"/>
                  </a:moveTo>
                  <a:lnTo>
                    <a:pt x="371208" y="1514373"/>
                  </a:lnTo>
                  <a:lnTo>
                    <a:pt x="371386" y="1545793"/>
                  </a:lnTo>
                  <a:lnTo>
                    <a:pt x="0" y="1548015"/>
                  </a:lnTo>
                  <a:lnTo>
                    <a:pt x="165" y="1579422"/>
                  </a:lnTo>
                  <a:lnTo>
                    <a:pt x="371589" y="1577200"/>
                  </a:lnTo>
                  <a:lnTo>
                    <a:pt x="371767" y="1608620"/>
                  </a:lnTo>
                  <a:lnTo>
                    <a:pt x="465709" y="1560931"/>
                  </a:lnTo>
                  <a:close/>
                </a:path>
                <a:path w="5144770" h="1609090">
                  <a:moveTo>
                    <a:pt x="3762413" y="1558137"/>
                  </a:moveTo>
                  <a:lnTo>
                    <a:pt x="3667887" y="1511592"/>
                  </a:lnTo>
                  <a:lnTo>
                    <a:pt x="3668090" y="1542999"/>
                  </a:lnTo>
                  <a:lnTo>
                    <a:pt x="3296666" y="1545221"/>
                  </a:lnTo>
                  <a:lnTo>
                    <a:pt x="3296869" y="1576641"/>
                  </a:lnTo>
                  <a:lnTo>
                    <a:pt x="3668268" y="1574406"/>
                  </a:lnTo>
                  <a:lnTo>
                    <a:pt x="3668445" y="1605826"/>
                  </a:lnTo>
                  <a:lnTo>
                    <a:pt x="3762413" y="1558137"/>
                  </a:lnTo>
                  <a:close/>
                </a:path>
                <a:path w="5144770" h="1609090">
                  <a:moveTo>
                    <a:pt x="5144401" y="46545"/>
                  </a:moveTo>
                  <a:lnTo>
                    <a:pt x="5049901" y="0"/>
                  </a:lnTo>
                  <a:lnTo>
                    <a:pt x="5050079" y="31407"/>
                  </a:lnTo>
                  <a:lnTo>
                    <a:pt x="4678680" y="33629"/>
                  </a:lnTo>
                  <a:lnTo>
                    <a:pt x="4678858" y="65049"/>
                  </a:lnTo>
                  <a:lnTo>
                    <a:pt x="5050282" y="62814"/>
                  </a:lnTo>
                  <a:lnTo>
                    <a:pt x="5050460" y="94234"/>
                  </a:lnTo>
                  <a:lnTo>
                    <a:pt x="5144401" y="465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2815" y="6987465"/>
              <a:ext cx="252289" cy="94236"/>
            </a:xfrm>
            <a:prstGeom prst="rect">
              <a:avLst/>
            </a:prstGeom>
          </p:spPr>
        </p:pic>
        <p:sp>
          <p:nvSpPr>
            <p:cNvPr id="111" name="object 111" descr=""/>
            <p:cNvSpPr/>
            <p:nvPr/>
          </p:nvSpPr>
          <p:spPr>
            <a:xfrm>
              <a:off x="3835577" y="8489670"/>
              <a:ext cx="466090" cy="94615"/>
            </a:xfrm>
            <a:custGeom>
              <a:avLst/>
              <a:gdLst/>
              <a:ahLst/>
              <a:cxnLst/>
              <a:rect l="l" t="t" r="r" b="b"/>
              <a:pathLst>
                <a:path w="466089" h="94615">
                  <a:moveTo>
                    <a:pt x="465721" y="46558"/>
                  </a:moveTo>
                  <a:lnTo>
                    <a:pt x="434797" y="31318"/>
                  </a:lnTo>
                  <a:lnTo>
                    <a:pt x="371208" y="0"/>
                  </a:lnTo>
                  <a:lnTo>
                    <a:pt x="371398" y="31419"/>
                  </a:lnTo>
                  <a:lnTo>
                    <a:pt x="0" y="33642"/>
                  </a:lnTo>
                  <a:lnTo>
                    <a:pt x="177" y="65049"/>
                  </a:lnTo>
                  <a:lnTo>
                    <a:pt x="371589" y="62826"/>
                  </a:lnTo>
                  <a:lnTo>
                    <a:pt x="371767" y="94234"/>
                  </a:lnTo>
                  <a:lnTo>
                    <a:pt x="465721" y="465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2" name="object 1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1195" y="8493170"/>
              <a:ext cx="252289" cy="94236"/>
            </a:xfrm>
            <a:prstGeom prst="rect">
              <a:avLst/>
            </a:prstGeom>
          </p:spPr>
        </p:pic>
        <p:pic>
          <p:nvPicPr>
            <p:cNvPr id="113" name="object 1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5306" y="8488247"/>
              <a:ext cx="252289" cy="94236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648706" y="4418224"/>
              <a:ext cx="8345805" cy="5203190"/>
            </a:xfrm>
            <a:custGeom>
              <a:avLst/>
              <a:gdLst/>
              <a:ahLst/>
              <a:cxnLst/>
              <a:rect l="l" t="t" r="r" b="b"/>
              <a:pathLst>
                <a:path w="8345805" h="5203190">
                  <a:moveTo>
                    <a:pt x="0" y="0"/>
                  </a:moveTo>
                  <a:lnTo>
                    <a:pt x="8345540" y="0"/>
                  </a:lnTo>
                  <a:lnTo>
                    <a:pt x="8345540" y="5202842"/>
                  </a:lnTo>
                  <a:lnTo>
                    <a:pt x="0" y="5202842"/>
                  </a:lnTo>
                  <a:lnTo>
                    <a:pt x="0" y="0"/>
                  </a:lnTo>
                  <a:close/>
                </a:path>
              </a:pathLst>
            </a:custGeom>
            <a:ln w="23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4809697" y="3962581"/>
              <a:ext cx="4639945" cy="455930"/>
            </a:xfrm>
            <a:custGeom>
              <a:avLst/>
              <a:gdLst/>
              <a:ahLst/>
              <a:cxnLst/>
              <a:rect l="l" t="t" r="r" b="b"/>
              <a:pathLst>
                <a:path w="4639945" h="455929">
                  <a:moveTo>
                    <a:pt x="4639847" y="0"/>
                  </a:moveTo>
                  <a:lnTo>
                    <a:pt x="0" y="0"/>
                  </a:lnTo>
                  <a:lnTo>
                    <a:pt x="0" y="455642"/>
                  </a:lnTo>
                  <a:lnTo>
                    <a:pt x="23558" y="455642"/>
                  </a:lnTo>
                  <a:lnTo>
                    <a:pt x="23558" y="23558"/>
                  </a:lnTo>
                  <a:lnTo>
                    <a:pt x="11779" y="23558"/>
                  </a:lnTo>
                  <a:lnTo>
                    <a:pt x="23558" y="11779"/>
                  </a:lnTo>
                  <a:lnTo>
                    <a:pt x="4639847" y="11779"/>
                  </a:lnTo>
                  <a:lnTo>
                    <a:pt x="4639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9520223" y="3751986"/>
              <a:ext cx="447675" cy="2823210"/>
            </a:xfrm>
            <a:custGeom>
              <a:avLst/>
              <a:gdLst/>
              <a:ahLst/>
              <a:cxnLst/>
              <a:rect l="l" t="t" r="r" b="b"/>
              <a:pathLst>
                <a:path w="447675" h="2823209">
                  <a:moveTo>
                    <a:pt x="447581" y="2822768"/>
                  </a:moveTo>
                  <a:lnTo>
                    <a:pt x="367128" y="2822167"/>
                  </a:lnTo>
                  <a:lnTo>
                    <a:pt x="291405" y="2820435"/>
                  </a:lnTo>
                  <a:lnTo>
                    <a:pt x="221678" y="2817676"/>
                  </a:lnTo>
                  <a:lnTo>
                    <a:pt x="159210" y="2813996"/>
                  </a:lnTo>
                  <a:lnTo>
                    <a:pt x="105265" y="2809501"/>
                  </a:lnTo>
                  <a:lnTo>
                    <a:pt x="61108" y="2804296"/>
                  </a:lnTo>
                  <a:lnTo>
                    <a:pt x="7211" y="2792175"/>
                  </a:lnTo>
                  <a:lnTo>
                    <a:pt x="0" y="2785471"/>
                  </a:lnTo>
                  <a:lnTo>
                    <a:pt x="0" y="37297"/>
                  </a:lnTo>
                  <a:lnTo>
                    <a:pt x="61108" y="18472"/>
                  </a:lnTo>
                  <a:lnTo>
                    <a:pt x="105265" y="13267"/>
                  </a:lnTo>
                  <a:lnTo>
                    <a:pt x="159210" y="8771"/>
                  </a:lnTo>
                  <a:lnTo>
                    <a:pt x="221678" y="5092"/>
                  </a:lnTo>
                  <a:lnTo>
                    <a:pt x="291405" y="2333"/>
                  </a:lnTo>
                  <a:lnTo>
                    <a:pt x="367128" y="600"/>
                  </a:lnTo>
                  <a:lnTo>
                    <a:pt x="447581" y="0"/>
                  </a:lnTo>
                </a:path>
              </a:pathLst>
            </a:custGeom>
            <a:ln w="235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4821466" y="3939031"/>
              <a:ext cx="4699000" cy="71120"/>
            </a:xfrm>
            <a:custGeom>
              <a:avLst/>
              <a:gdLst/>
              <a:ahLst/>
              <a:cxnLst/>
              <a:rect l="l" t="t" r="r" b="b"/>
              <a:pathLst>
                <a:path w="4699000" h="71120">
                  <a:moveTo>
                    <a:pt x="4698746" y="35331"/>
                  </a:moveTo>
                  <a:lnTo>
                    <a:pt x="4675187" y="23558"/>
                  </a:lnTo>
                  <a:lnTo>
                    <a:pt x="4628070" y="0"/>
                  </a:lnTo>
                  <a:lnTo>
                    <a:pt x="4628070" y="35331"/>
                  </a:lnTo>
                  <a:lnTo>
                    <a:pt x="11785" y="35331"/>
                  </a:lnTo>
                  <a:lnTo>
                    <a:pt x="0" y="47117"/>
                  </a:lnTo>
                  <a:lnTo>
                    <a:pt x="11785" y="47117"/>
                  </a:lnTo>
                  <a:lnTo>
                    <a:pt x="4628070" y="47117"/>
                  </a:lnTo>
                  <a:lnTo>
                    <a:pt x="4628070" y="70675"/>
                  </a:lnTo>
                  <a:lnTo>
                    <a:pt x="4675187" y="47117"/>
                  </a:lnTo>
                  <a:lnTo>
                    <a:pt x="4698746" y="353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12005863" y="7040166"/>
              <a:ext cx="320040" cy="2823210"/>
            </a:xfrm>
            <a:custGeom>
              <a:avLst/>
              <a:gdLst/>
              <a:ahLst/>
              <a:cxnLst/>
              <a:rect l="l" t="t" r="r" b="b"/>
              <a:pathLst>
                <a:path w="320040" h="2823209">
                  <a:moveTo>
                    <a:pt x="0" y="0"/>
                  </a:moveTo>
                  <a:lnTo>
                    <a:pt x="73277" y="703"/>
                  </a:lnTo>
                  <a:lnTo>
                    <a:pt x="140543" y="2706"/>
                  </a:lnTo>
                  <a:lnTo>
                    <a:pt x="199881" y="5850"/>
                  </a:lnTo>
                  <a:lnTo>
                    <a:pt x="249372" y="9974"/>
                  </a:lnTo>
                  <a:lnTo>
                    <a:pt x="311140" y="20525"/>
                  </a:lnTo>
                  <a:lnTo>
                    <a:pt x="319581" y="26631"/>
                  </a:lnTo>
                  <a:lnTo>
                    <a:pt x="319581" y="2796137"/>
                  </a:lnTo>
                  <a:lnTo>
                    <a:pt x="249372" y="2812793"/>
                  </a:lnTo>
                  <a:lnTo>
                    <a:pt x="199881" y="2816918"/>
                  </a:lnTo>
                  <a:lnTo>
                    <a:pt x="140543" y="2820061"/>
                  </a:lnTo>
                  <a:lnTo>
                    <a:pt x="73277" y="2822065"/>
                  </a:lnTo>
                  <a:lnTo>
                    <a:pt x="0" y="2822768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 descr=""/>
          <p:cNvSpPr txBox="1"/>
          <p:nvPr/>
        </p:nvSpPr>
        <p:spPr>
          <a:xfrm>
            <a:off x="1006203" y="1738883"/>
            <a:ext cx="12559030" cy="82740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25"/>
              </a:spcBef>
            </a:pPr>
            <a:r>
              <a:rPr dirty="0" sz="2600">
                <a:latin typeface="Lucida Sans Unicode"/>
                <a:cs typeface="Lucida Sans Unicode"/>
              </a:rPr>
              <a:t>By</a:t>
            </a:r>
            <a:r>
              <a:rPr dirty="0" sz="2600" spc="-15">
                <a:latin typeface="Lucida Sans Unicode"/>
                <a:cs typeface="Lucida Sans Unicode"/>
              </a:rPr>
              <a:t> </a:t>
            </a:r>
            <a:r>
              <a:rPr dirty="0" sz="2600" spc="-95">
                <a:latin typeface="Lucida Sans Unicode"/>
                <a:cs typeface="Lucida Sans Unicode"/>
              </a:rPr>
              <a:t>2023,</a:t>
            </a:r>
            <a:r>
              <a:rPr dirty="0" sz="2600" spc="-21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70%</a:t>
            </a:r>
            <a:r>
              <a:rPr dirty="0" sz="2600" spc="-4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of</a:t>
            </a:r>
            <a:r>
              <a:rPr dirty="0" sz="2600" spc="-11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AI</a:t>
            </a:r>
            <a:r>
              <a:rPr dirty="0" sz="2600" spc="-13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workloads</a:t>
            </a:r>
            <a:r>
              <a:rPr dirty="0" sz="2600" spc="-7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will</a:t>
            </a:r>
            <a:r>
              <a:rPr dirty="0" sz="2600" spc="-6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use</a:t>
            </a:r>
            <a:r>
              <a:rPr dirty="0" sz="2600" spc="-9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application</a:t>
            </a:r>
            <a:r>
              <a:rPr dirty="0" sz="2600" spc="-7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containers</a:t>
            </a:r>
            <a:r>
              <a:rPr dirty="0" sz="2600" spc="-9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or</a:t>
            </a:r>
            <a:r>
              <a:rPr dirty="0" sz="2600" spc="-12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be</a:t>
            </a:r>
            <a:r>
              <a:rPr dirty="0" sz="2600" spc="-30">
                <a:latin typeface="Lucida Sans Unicode"/>
                <a:cs typeface="Lucida Sans Unicode"/>
              </a:rPr>
              <a:t> </a:t>
            </a:r>
            <a:r>
              <a:rPr dirty="0" sz="2600" spc="-20">
                <a:latin typeface="Lucida Sans Unicode"/>
                <a:cs typeface="Lucida Sans Unicode"/>
              </a:rPr>
              <a:t>built</a:t>
            </a:r>
            <a:r>
              <a:rPr dirty="0" sz="2600" spc="-114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using</a:t>
            </a:r>
            <a:r>
              <a:rPr dirty="0" sz="2600" spc="-100">
                <a:latin typeface="Lucida Sans Unicode"/>
                <a:cs typeface="Lucida Sans Unicode"/>
              </a:rPr>
              <a:t> </a:t>
            </a:r>
            <a:r>
              <a:rPr dirty="0" sz="2600" spc="-50">
                <a:latin typeface="Lucida Sans Unicode"/>
                <a:cs typeface="Lucida Sans Unicode"/>
              </a:rPr>
              <a:t>a </a:t>
            </a:r>
            <a:r>
              <a:rPr dirty="0" sz="2600" spc="-10">
                <a:latin typeface="Lucida Sans Unicode"/>
                <a:cs typeface="Lucida Sans Unicode"/>
              </a:rPr>
              <a:t>serverless</a:t>
            </a:r>
            <a:r>
              <a:rPr dirty="0" sz="2600" spc="-20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programming</a:t>
            </a:r>
            <a:r>
              <a:rPr dirty="0" sz="2600" spc="-65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model</a:t>
            </a:r>
            <a:r>
              <a:rPr dirty="0" sz="2600" spc="-135">
                <a:latin typeface="Lucida Sans Unicode"/>
                <a:cs typeface="Lucida Sans Unicode"/>
              </a:rPr>
              <a:t> </a:t>
            </a:r>
            <a:r>
              <a:rPr dirty="0" sz="2600" spc="-10">
                <a:latin typeface="Lucida Sans Unicode"/>
                <a:cs typeface="Lucida Sans Unicode"/>
              </a:rPr>
              <a:t>necessitating</a:t>
            </a:r>
            <a:r>
              <a:rPr dirty="0" sz="2600" spc="-7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a</a:t>
            </a:r>
            <a:r>
              <a:rPr dirty="0" sz="2600" spc="55">
                <a:latin typeface="Lucida Sans Unicode"/>
                <a:cs typeface="Lucida Sans Unicode"/>
              </a:rPr>
              <a:t> </a:t>
            </a:r>
            <a:r>
              <a:rPr dirty="0" sz="2600" spc="-10">
                <a:latin typeface="Lucida Sans Unicode"/>
                <a:cs typeface="Lucida Sans Unicode"/>
              </a:rPr>
              <a:t>DevOps</a:t>
            </a:r>
            <a:r>
              <a:rPr dirty="0" sz="2600" spc="-14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culture.</a:t>
            </a:r>
            <a:r>
              <a:rPr dirty="0" sz="2600" spc="-40">
                <a:latin typeface="Lucida Sans Unicode"/>
                <a:cs typeface="Lucida Sans Unicode"/>
              </a:rPr>
              <a:t> </a:t>
            </a:r>
            <a:r>
              <a:rPr dirty="0" sz="2600">
                <a:latin typeface="Lucida Sans Unicode"/>
                <a:cs typeface="Lucida Sans Unicode"/>
              </a:rPr>
              <a:t>-</a:t>
            </a:r>
            <a:r>
              <a:rPr dirty="0" sz="2600" spc="-45">
                <a:latin typeface="Lucida Sans Unicode"/>
                <a:cs typeface="Lucida Sans Unicode"/>
              </a:rPr>
              <a:t> </a:t>
            </a:r>
            <a:r>
              <a:rPr dirty="0" sz="2600" spc="-10">
                <a:latin typeface="Lucida Sans Unicode"/>
                <a:cs typeface="Lucida Sans Unicode"/>
              </a:rPr>
              <a:t>Gartner</a:t>
            </a:r>
            <a:endParaRPr sz="2600">
              <a:latin typeface="Lucida Sans Unicode"/>
              <a:cs typeface="Lucida Sans Unicode"/>
            </a:endParaRPr>
          </a:p>
        </p:txBody>
      </p:sp>
      <p:sp>
        <p:nvSpPr>
          <p:cNvPr id="120" name="object 120" descr=""/>
          <p:cNvSpPr txBox="1"/>
          <p:nvPr/>
        </p:nvSpPr>
        <p:spPr>
          <a:xfrm>
            <a:off x="14914004" y="2898649"/>
            <a:ext cx="2543810" cy="2531110"/>
          </a:xfrm>
          <a:prstGeom prst="rect">
            <a:avLst/>
          </a:prstGeom>
        </p:spPr>
        <p:txBody>
          <a:bodyPr wrap="square" lIns="0" tIns="21082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660"/>
              </a:spcBef>
            </a:pPr>
            <a:r>
              <a:rPr dirty="0" sz="2300" spc="-10">
                <a:solidFill>
                  <a:srgbClr val="00B050"/>
                </a:solidFill>
                <a:latin typeface="Lucida Sans Unicode"/>
                <a:cs typeface="Lucida Sans Unicode"/>
              </a:rPr>
              <a:t>Benefits:</a:t>
            </a:r>
            <a:endParaRPr sz="2300">
              <a:latin typeface="Lucida Sans Unicode"/>
              <a:cs typeface="Lucida Sans Unicode"/>
            </a:endParaRPr>
          </a:p>
          <a:p>
            <a:pPr marL="483870" indent="-471170">
              <a:lnSpc>
                <a:spcPct val="100000"/>
              </a:lnSpc>
              <a:spcBef>
                <a:spcPts val="1560"/>
              </a:spcBef>
              <a:buFont typeface="Arial"/>
              <a:buChar char="•"/>
              <a:tabLst>
                <a:tab pos="483870" algn="l"/>
                <a:tab pos="484505" algn="l"/>
              </a:tabLst>
            </a:pPr>
            <a:r>
              <a:rPr dirty="0" sz="2300" spc="-10" b="1">
                <a:solidFill>
                  <a:srgbClr val="262626"/>
                </a:solidFill>
                <a:latin typeface="Tahoma"/>
                <a:cs typeface="Tahoma"/>
              </a:rPr>
              <a:t>Scalability</a:t>
            </a:r>
            <a:endParaRPr sz="2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62626"/>
              </a:buClr>
              <a:buFont typeface="Arial"/>
              <a:buChar char="•"/>
            </a:pPr>
            <a:endParaRPr sz="2250">
              <a:latin typeface="Tahoma"/>
              <a:cs typeface="Tahoma"/>
            </a:endParaRPr>
          </a:p>
          <a:p>
            <a:pPr marL="483870" indent="-471170">
              <a:lnSpc>
                <a:spcPct val="100000"/>
              </a:lnSpc>
              <a:buFont typeface="Arial"/>
              <a:buChar char="•"/>
              <a:tabLst>
                <a:tab pos="483870" algn="l"/>
                <a:tab pos="484505" algn="l"/>
              </a:tabLst>
            </a:pPr>
            <a:r>
              <a:rPr dirty="0" sz="2300" spc="-10" b="1">
                <a:solidFill>
                  <a:srgbClr val="262626"/>
                </a:solidFill>
                <a:latin typeface="Tahoma"/>
                <a:cs typeface="Tahoma"/>
              </a:rPr>
              <a:t>Portability</a:t>
            </a:r>
            <a:endParaRPr sz="23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262626"/>
              </a:buClr>
              <a:buFont typeface="Arial"/>
              <a:buChar char="•"/>
            </a:pPr>
            <a:endParaRPr sz="2300">
              <a:latin typeface="Tahoma"/>
              <a:cs typeface="Tahoma"/>
            </a:endParaRPr>
          </a:p>
          <a:p>
            <a:pPr marL="483870" indent="-471170">
              <a:lnSpc>
                <a:spcPct val="100000"/>
              </a:lnSpc>
              <a:buFont typeface="Arial"/>
              <a:buChar char="•"/>
              <a:tabLst>
                <a:tab pos="483870" algn="l"/>
                <a:tab pos="484505" algn="l"/>
              </a:tabLst>
            </a:pPr>
            <a:r>
              <a:rPr dirty="0" sz="2300" spc="-25" b="1">
                <a:solidFill>
                  <a:srgbClr val="262626"/>
                </a:solidFill>
                <a:latin typeface="Tahoma"/>
                <a:cs typeface="Tahoma"/>
              </a:rPr>
              <a:t>Composability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14914638" y="6382511"/>
            <a:ext cx="167767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>
                <a:solidFill>
                  <a:srgbClr val="FF0000"/>
                </a:solidFill>
                <a:latin typeface="Lucida Sans Unicode"/>
                <a:cs typeface="Lucida Sans Unicode"/>
              </a:rPr>
              <a:t>Challenges: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22" name="object 122" descr=""/>
          <p:cNvSpPr txBox="1"/>
          <p:nvPr/>
        </p:nvSpPr>
        <p:spPr>
          <a:xfrm>
            <a:off x="14914004" y="6739128"/>
            <a:ext cx="4336415" cy="732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483870" marR="5080" indent="-471170">
              <a:lnSpc>
                <a:spcPct val="101699"/>
              </a:lnSpc>
              <a:spcBef>
                <a:spcPts val="50"/>
              </a:spcBef>
              <a:buFont typeface="Arial"/>
              <a:buChar char="•"/>
              <a:tabLst>
                <a:tab pos="483870" algn="l"/>
                <a:tab pos="484505" algn="l"/>
              </a:tabLst>
            </a:pPr>
            <a:r>
              <a:rPr dirty="0" sz="2300" spc="-25" b="1">
                <a:solidFill>
                  <a:srgbClr val="262626"/>
                </a:solidFill>
                <a:latin typeface="Tahoma"/>
                <a:cs typeface="Tahoma"/>
              </a:rPr>
              <a:t>Large</a:t>
            </a:r>
            <a:r>
              <a:rPr dirty="0" sz="2300" spc="-120" b="1">
                <a:solidFill>
                  <a:srgbClr val="262626"/>
                </a:solidFill>
                <a:latin typeface="Tahoma"/>
                <a:cs typeface="Tahoma"/>
              </a:rPr>
              <a:t> </a:t>
            </a:r>
            <a:r>
              <a:rPr dirty="0" sz="2300" spc="-20" b="1">
                <a:solidFill>
                  <a:srgbClr val="262626"/>
                </a:solidFill>
                <a:latin typeface="Tahoma"/>
                <a:cs typeface="Tahoma"/>
              </a:rPr>
              <a:t>scale</a:t>
            </a:r>
            <a:r>
              <a:rPr dirty="0" sz="2300" spc="-110" b="1">
                <a:solidFill>
                  <a:srgbClr val="262626"/>
                </a:solidFill>
                <a:latin typeface="Tahoma"/>
                <a:cs typeface="Tahoma"/>
              </a:rPr>
              <a:t> </a:t>
            </a:r>
            <a:r>
              <a:rPr dirty="0" sz="2300" spc="-35" b="1">
                <a:solidFill>
                  <a:srgbClr val="262626"/>
                </a:solidFill>
                <a:latin typeface="Tahoma"/>
                <a:cs typeface="Tahoma"/>
              </a:rPr>
              <a:t>heterogeneous </a:t>
            </a:r>
            <a:r>
              <a:rPr dirty="0" sz="2300" spc="-40" b="1">
                <a:solidFill>
                  <a:srgbClr val="262626"/>
                </a:solidFill>
                <a:latin typeface="Tahoma"/>
                <a:cs typeface="Tahoma"/>
              </a:rPr>
              <a:t>resources</a:t>
            </a:r>
            <a:r>
              <a:rPr dirty="0" sz="2300" spc="-95" b="1">
                <a:solidFill>
                  <a:srgbClr val="262626"/>
                </a:solidFill>
                <a:latin typeface="Tahoma"/>
                <a:cs typeface="Tahoma"/>
              </a:rPr>
              <a:t> </a:t>
            </a:r>
            <a:r>
              <a:rPr dirty="0" sz="2300" spc="-10" b="1">
                <a:solidFill>
                  <a:srgbClr val="262626"/>
                </a:solidFill>
                <a:latin typeface="Tahoma"/>
                <a:cs typeface="Tahoma"/>
              </a:rPr>
              <a:t>management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23" name="object 123" descr=""/>
          <p:cNvSpPr txBox="1"/>
          <p:nvPr/>
        </p:nvSpPr>
        <p:spPr>
          <a:xfrm>
            <a:off x="14914004" y="7833359"/>
            <a:ext cx="328104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3870" indent="-47117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83870" algn="l"/>
                <a:tab pos="484505" algn="l"/>
              </a:tabLst>
            </a:pPr>
            <a:r>
              <a:rPr dirty="0" sz="2300" spc="-25" b="1">
                <a:solidFill>
                  <a:srgbClr val="262626"/>
                </a:solidFill>
                <a:latin typeface="Tahoma"/>
                <a:cs typeface="Tahoma"/>
              </a:rPr>
              <a:t>Low</a:t>
            </a:r>
            <a:r>
              <a:rPr dirty="0" sz="2300" spc="-130" b="1">
                <a:solidFill>
                  <a:srgbClr val="262626"/>
                </a:solidFill>
                <a:latin typeface="Tahoma"/>
                <a:cs typeface="Tahoma"/>
              </a:rPr>
              <a:t> </a:t>
            </a:r>
            <a:r>
              <a:rPr dirty="0" sz="2300" spc="-50" b="1">
                <a:solidFill>
                  <a:srgbClr val="262626"/>
                </a:solidFill>
                <a:latin typeface="Tahoma"/>
                <a:cs typeface="Tahoma"/>
              </a:rPr>
              <a:t>GPU</a:t>
            </a:r>
            <a:r>
              <a:rPr dirty="0" sz="2300" spc="-155" b="1">
                <a:solidFill>
                  <a:srgbClr val="262626"/>
                </a:solidFill>
                <a:latin typeface="Tahoma"/>
                <a:cs typeface="Tahoma"/>
              </a:rPr>
              <a:t> </a:t>
            </a:r>
            <a:r>
              <a:rPr dirty="0" sz="2300" spc="-25" b="1">
                <a:solidFill>
                  <a:srgbClr val="262626"/>
                </a:solidFill>
                <a:latin typeface="Tahoma"/>
                <a:cs typeface="Tahoma"/>
              </a:rPr>
              <a:t>utilization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24" name="object 124" descr=""/>
          <p:cNvSpPr txBox="1"/>
          <p:nvPr/>
        </p:nvSpPr>
        <p:spPr>
          <a:xfrm>
            <a:off x="14914004" y="8503920"/>
            <a:ext cx="4398010" cy="7327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483870" marR="5080" indent="-471170">
              <a:lnSpc>
                <a:spcPct val="101699"/>
              </a:lnSpc>
              <a:spcBef>
                <a:spcPts val="50"/>
              </a:spcBef>
              <a:buFont typeface="Arial"/>
              <a:buChar char="•"/>
              <a:tabLst>
                <a:tab pos="483870" algn="l"/>
                <a:tab pos="484505" algn="l"/>
              </a:tabLst>
            </a:pPr>
            <a:r>
              <a:rPr dirty="0" sz="2300" spc="-10" b="1">
                <a:solidFill>
                  <a:srgbClr val="262626"/>
                </a:solidFill>
                <a:latin typeface="Tahoma"/>
                <a:cs typeface="Tahoma"/>
              </a:rPr>
              <a:t>High</a:t>
            </a:r>
            <a:r>
              <a:rPr dirty="0" sz="2300" spc="-120" b="1">
                <a:solidFill>
                  <a:srgbClr val="262626"/>
                </a:solidFill>
                <a:latin typeface="Tahoma"/>
                <a:cs typeface="Tahoma"/>
              </a:rPr>
              <a:t> </a:t>
            </a:r>
            <a:r>
              <a:rPr dirty="0" sz="2300" spc="-25" b="1">
                <a:solidFill>
                  <a:srgbClr val="262626"/>
                </a:solidFill>
                <a:latin typeface="Tahoma"/>
                <a:cs typeface="Tahoma"/>
              </a:rPr>
              <a:t>latency</a:t>
            </a:r>
            <a:r>
              <a:rPr dirty="0" sz="2300" spc="-114" b="1">
                <a:solidFill>
                  <a:srgbClr val="262626"/>
                </a:solidFill>
                <a:latin typeface="Tahoma"/>
                <a:cs typeface="Tahoma"/>
              </a:rPr>
              <a:t> </a:t>
            </a:r>
            <a:r>
              <a:rPr dirty="0" sz="2300" spc="-35" b="1">
                <a:solidFill>
                  <a:srgbClr val="262626"/>
                </a:solidFill>
                <a:latin typeface="Tahoma"/>
                <a:cs typeface="Tahoma"/>
              </a:rPr>
              <a:t>for</a:t>
            </a:r>
            <a:r>
              <a:rPr dirty="0" sz="2300" spc="-130" b="1">
                <a:solidFill>
                  <a:srgbClr val="262626"/>
                </a:solidFill>
                <a:latin typeface="Tahoma"/>
                <a:cs typeface="Tahoma"/>
              </a:rPr>
              <a:t> </a:t>
            </a:r>
            <a:r>
              <a:rPr dirty="0" sz="2300" spc="-45" b="1">
                <a:solidFill>
                  <a:srgbClr val="262626"/>
                </a:solidFill>
                <a:latin typeface="Tahoma"/>
                <a:cs typeface="Tahoma"/>
              </a:rPr>
              <a:t>distributed </a:t>
            </a:r>
            <a:r>
              <a:rPr dirty="0" sz="2300" spc="-10" b="1">
                <a:solidFill>
                  <a:srgbClr val="262626"/>
                </a:solidFill>
                <a:latin typeface="Tahoma"/>
                <a:cs typeface="Tahoma"/>
              </a:rPr>
              <a:t>training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0" y="434666"/>
            <a:ext cx="251460" cy="895350"/>
          </a:xfrm>
          <a:custGeom>
            <a:avLst/>
            <a:gdLst/>
            <a:ahLst/>
            <a:cxnLst/>
            <a:rect l="l" t="t" r="r" b="b"/>
            <a:pathLst>
              <a:path w="251459" h="895350">
                <a:moveTo>
                  <a:pt x="251302" y="0"/>
                </a:moveTo>
                <a:lnTo>
                  <a:pt x="0" y="0"/>
                </a:lnTo>
                <a:lnTo>
                  <a:pt x="0" y="895351"/>
                </a:lnTo>
                <a:lnTo>
                  <a:pt x="251302" y="895351"/>
                </a:lnTo>
                <a:lnTo>
                  <a:pt x="251302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6643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404040"/>
                </a:solidFill>
              </a:rPr>
              <a:t>Cloud</a:t>
            </a:r>
            <a:r>
              <a:rPr dirty="0" spc="-204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Native</a:t>
            </a:r>
            <a:r>
              <a:rPr dirty="0" spc="-19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AI</a:t>
            </a:r>
            <a:r>
              <a:rPr dirty="0" spc="-175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Acceleration</a:t>
            </a:r>
            <a:r>
              <a:rPr dirty="0" spc="-190">
                <a:solidFill>
                  <a:srgbClr val="404040"/>
                </a:solidFill>
              </a:rPr>
              <a:t> </a:t>
            </a:r>
            <a:r>
              <a:rPr dirty="0" spc="-20">
                <a:solidFill>
                  <a:srgbClr val="404040"/>
                </a:solidFill>
              </a:rPr>
              <a:t>Overview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7931645" y="3248897"/>
            <a:ext cx="3026410" cy="1398905"/>
            <a:chOff x="7931645" y="3248897"/>
            <a:chExt cx="3026410" cy="1398905"/>
          </a:xfrm>
        </p:grpSpPr>
        <p:sp>
          <p:nvSpPr>
            <p:cNvPr id="5" name="object 5" descr=""/>
            <p:cNvSpPr/>
            <p:nvPr/>
          </p:nvSpPr>
          <p:spPr>
            <a:xfrm>
              <a:off x="7942122" y="3259374"/>
              <a:ext cx="3005455" cy="1377950"/>
            </a:xfrm>
            <a:custGeom>
              <a:avLst/>
              <a:gdLst/>
              <a:ahLst/>
              <a:cxnLst/>
              <a:rect l="l" t="t" r="r" b="b"/>
              <a:pathLst>
                <a:path w="3005454" h="1377950">
                  <a:moveTo>
                    <a:pt x="2904163" y="0"/>
                  </a:moveTo>
                  <a:lnTo>
                    <a:pt x="100906" y="0"/>
                  </a:lnTo>
                  <a:lnTo>
                    <a:pt x="61629" y="7928"/>
                  </a:lnTo>
                  <a:lnTo>
                    <a:pt x="29555" y="29555"/>
                  </a:lnTo>
                  <a:lnTo>
                    <a:pt x="7928" y="61629"/>
                  </a:lnTo>
                  <a:lnTo>
                    <a:pt x="0" y="100906"/>
                  </a:lnTo>
                  <a:lnTo>
                    <a:pt x="0" y="1276672"/>
                  </a:lnTo>
                  <a:lnTo>
                    <a:pt x="7928" y="1315951"/>
                  </a:lnTo>
                  <a:lnTo>
                    <a:pt x="29555" y="1348024"/>
                  </a:lnTo>
                  <a:lnTo>
                    <a:pt x="61629" y="1369650"/>
                  </a:lnTo>
                  <a:lnTo>
                    <a:pt x="100906" y="1377580"/>
                  </a:lnTo>
                  <a:lnTo>
                    <a:pt x="2904163" y="1377580"/>
                  </a:lnTo>
                  <a:lnTo>
                    <a:pt x="2943440" y="1369650"/>
                  </a:lnTo>
                  <a:lnTo>
                    <a:pt x="2975516" y="1348024"/>
                  </a:lnTo>
                  <a:lnTo>
                    <a:pt x="2997141" y="1315951"/>
                  </a:lnTo>
                  <a:lnTo>
                    <a:pt x="3005071" y="1276672"/>
                  </a:lnTo>
                  <a:lnTo>
                    <a:pt x="3005071" y="100906"/>
                  </a:lnTo>
                  <a:lnTo>
                    <a:pt x="2997141" y="61629"/>
                  </a:lnTo>
                  <a:lnTo>
                    <a:pt x="2975516" y="29555"/>
                  </a:lnTo>
                  <a:lnTo>
                    <a:pt x="2943440" y="7928"/>
                  </a:lnTo>
                  <a:lnTo>
                    <a:pt x="2904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942122" y="3259374"/>
              <a:ext cx="3005455" cy="1377950"/>
            </a:xfrm>
            <a:custGeom>
              <a:avLst/>
              <a:gdLst/>
              <a:ahLst/>
              <a:cxnLst/>
              <a:rect l="l" t="t" r="r" b="b"/>
              <a:pathLst>
                <a:path w="3005454" h="1377950">
                  <a:moveTo>
                    <a:pt x="0" y="100908"/>
                  </a:moveTo>
                  <a:lnTo>
                    <a:pt x="7929" y="61630"/>
                  </a:lnTo>
                  <a:lnTo>
                    <a:pt x="29555" y="29555"/>
                  </a:lnTo>
                  <a:lnTo>
                    <a:pt x="61630" y="7929"/>
                  </a:lnTo>
                  <a:lnTo>
                    <a:pt x="100908" y="0"/>
                  </a:lnTo>
                  <a:lnTo>
                    <a:pt x="2904160" y="0"/>
                  </a:lnTo>
                  <a:lnTo>
                    <a:pt x="2943438" y="7929"/>
                  </a:lnTo>
                  <a:lnTo>
                    <a:pt x="2975513" y="29555"/>
                  </a:lnTo>
                  <a:lnTo>
                    <a:pt x="2997138" y="61630"/>
                  </a:lnTo>
                  <a:lnTo>
                    <a:pt x="3005068" y="100908"/>
                  </a:lnTo>
                  <a:lnTo>
                    <a:pt x="3005068" y="1276673"/>
                  </a:lnTo>
                  <a:lnTo>
                    <a:pt x="2997138" y="1315951"/>
                  </a:lnTo>
                  <a:lnTo>
                    <a:pt x="2975513" y="1348026"/>
                  </a:lnTo>
                  <a:lnTo>
                    <a:pt x="2943438" y="1369652"/>
                  </a:lnTo>
                  <a:lnTo>
                    <a:pt x="2904160" y="1377581"/>
                  </a:lnTo>
                  <a:lnTo>
                    <a:pt x="100908" y="1377581"/>
                  </a:lnTo>
                  <a:lnTo>
                    <a:pt x="61630" y="1369652"/>
                  </a:lnTo>
                  <a:lnTo>
                    <a:pt x="29555" y="1348026"/>
                  </a:lnTo>
                  <a:lnTo>
                    <a:pt x="7929" y="1315951"/>
                  </a:lnTo>
                  <a:lnTo>
                    <a:pt x="0" y="1276673"/>
                  </a:lnTo>
                  <a:lnTo>
                    <a:pt x="0" y="100908"/>
                  </a:lnTo>
                  <a:close/>
                </a:path>
              </a:pathLst>
            </a:custGeom>
            <a:ln w="20941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508520" y="3558540"/>
            <a:ext cx="192151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1430">
              <a:lnSpc>
                <a:spcPct val="107100"/>
              </a:lnSpc>
              <a:spcBef>
                <a:spcPts val="100"/>
              </a:spcBef>
            </a:pPr>
            <a:r>
              <a:rPr dirty="0" sz="1400" b="1">
                <a:solidFill>
                  <a:srgbClr val="8FAADC"/>
                </a:solidFill>
                <a:latin typeface="Tahoma"/>
                <a:cs typeface="Tahoma"/>
              </a:rPr>
              <a:t>Customer</a:t>
            </a:r>
            <a:r>
              <a:rPr dirty="0" sz="1400" spc="60" b="1">
                <a:solidFill>
                  <a:srgbClr val="8FAADC"/>
                </a:solidFill>
                <a:latin typeface="Tahoma"/>
                <a:cs typeface="Tahoma"/>
              </a:rPr>
              <a:t> </a:t>
            </a:r>
            <a:r>
              <a:rPr dirty="0" sz="1400" spc="-20" b="1">
                <a:solidFill>
                  <a:srgbClr val="8FAADC"/>
                </a:solidFill>
                <a:latin typeface="Tahoma"/>
                <a:cs typeface="Tahoma"/>
              </a:rPr>
              <a:t>owned AI/Big</a:t>
            </a:r>
            <a:r>
              <a:rPr dirty="0" sz="1400" spc="-10" b="1">
                <a:solidFill>
                  <a:srgbClr val="8FAADC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8FAADC"/>
                </a:solidFill>
                <a:latin typeface="Tahoma"/>
                <a:cs typeface="Tahoma"/>
              </a:rPr>
              <a:t>Data</a:t>
            </a:r>
            <a:r>
              <a:rPr dirty="0" sz="1400" spc="-10" b="1">
                <a:solidFill>
                  <a:srgbClr val="8FAADC"/>
                </a:solidFill>
                <a:latin typeface="Tahoma"/>
                <a:cs typeface="Tahoma"/>
              </a:rPr>
              <a:t> platform </a:t>
            </a:r>
            <a:r>
              <a:rPr dirty="0" sz="1400" b="1">
                <a:solidFill>
                  <a:srgbClr val="8FAADC"/>
                </a:solidFill>
                <a:latin typeface="Tahoma"/>
                <a:cs typeface="Tahoma"/>
              </a:rPr>
              <a:t>on</a:t>
            </a:r>
            <a:r>
              <a:rPr dirty="0" sz="1400" spc="60" b="1">
                <a:solidFill>
                  <a:srgbClr val="8FAADC"/>
                </a:solidFill>
                <a:latin typeface="Tahoma"/>
                <a:cs typeface="Tahoma"/>
              </a:rPr>
              <a:t> </a:t>
            </a:r>
            <a:r>
              <a:rPr dirty="0" sz="1400" spc="-25" b="1">
                <a:solidFill>
                  <a:srgbClr val="8FAADC"/>
                </a:solidFill>
                <a:latin typeface="Tahoma"/>
                <a:cs typeface="Tahoma"/>
              </a:rPr>
              <a:t>ACK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630323" y="3264326"/>
            <a:ext cx="7153275" cy="1377950"/>
          </a:xfrm>
          <a:custGeom>
            <a:avLst/>
            <a:gdLst/>
            <a:ahLst/>
            <a:cxnLst/>
            <a:rect l="l" t="t" r="r" b="b"/>
            <a:pathLst>
              <a:path w="7153275" h="1377950">
                <a:moveTo>
                  <a:pt x="0" y="37923"/>
                </a:moveTo>
                <a:lnTo>
                  <a:pt x="2980" y="23161"/>
                </a:lnTo>
                <a:lnTo>
                  <a:pt x="11107" y="11107"/>
                </a:lnTo>
                <a:lnTo>
                  <a:pt x="23161" y="2980"/>
                </a:lnTo>
                <a:lnTo>
                  <a:pt x="37923" y="0"/>
                </a:lnTo>
                <a:lnTo>
                  <a:pt x="7114919" y="0"/>
                </a:lnTo>
                <a:lnTo>
                  <a:pt x="7129680" y="2980"/>
                </a:lnTo>
                <a:lnTo>
                  <a:pt x="7141734" y="11107"/>
                </a:lnTo>
                <a:lnTo>
                  <a:pt x="7149861" y="23161"/>
                </a:lnTo>
                <a:lnTo>
                  <a:pt x="7152841" y="37923"/>
                </a:lnTo>
                <a:lnTo>
                  <a:pt x="7152841" y="1339658"/>
                </a:lnTo>
                <a:lnTo>
                  <a:pt x="7149861" y="1354420"/>
                </a:lnTo>
                <a:lnTo>
                  <a:pt x="7141734" y="1366474"/>
                </a:lnTo>
                <a:lnTo>
                  <a:pt x="7129680" y="1374601"/>
                </a:lnTo>
                <a:lnTo>
                  <a:pt x="7114919" y="1377581"/>
                </a:lnTo>
                <a:lnTo>
                  <a:pt x="37923" y="1377581"/>
                </a:lnTo>
                <a:lnTo>
                  <a:pt x="23161" y="1374601"/>
                </a:lnTo>
                <a:lnTo>
                  <a:pt x="11107" y="1366474"/>
                </a:lnTo>
                <a:lnTo>
                  <a:pt x="2980" y="1354420"/>
                </a:lnTo>
                <a:lnTo>
                  <a:pt x="0" y="1339658"/>
                </a:lnTo>
                <a:lnTo>
                  <a:pt x="0" y="37923"/>
                </a:lnTo>
                <a:close/>
              </a:path>
            </a:pathLst>
          </a:custGeom>
          <a:ln w="20941">
            <a:solidFill>
              <a:srgbClr val="EC66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2239260" y="3473195"/>
            <a:ext cx="390715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C6604"/>
                </a:solidFill>
                <a:latin typeface="Tahoma"/>
                <a:cs typeface="Tahoma"/>
              </a:rPr>
              <a:t>Alibaba</a:t>
            </a:r>
            <a:r>
              <a:rPr dirty="0" sz="1400" spc="114" b="1">
                <a:solidFill>
                  <a:srgbClr val="EC6604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EC6604"/>
                </a:solidFill>
                <a:latin typeface="Tahoma"/>
                <a:cs typeface="Tahoma"/>
              </a:rPr>
              <a:t>Cloud</a:t>
            </a:r>
            <a:r>
              <a:rPr dirty="0" sz="1400" spc="85" b="1">
                <a:solidFill>
                  <a:srgbClr val="EC6604"/>
                </a:solidFill>
                <a:latin typeface="Tahoma"/>
                <a:cs typeface="Tahoma"/>
              </a:rPr>
              <a:t> </a:t>
            </a:r>
            <a:r>
              <a:rPr dirty="0" sz="1400" spc="-20" b="1">
                <a:solidFill>
                  <a:srgbClr val="EC6604"/>
                </a:solidFill>
                <a:latin typeface="Tahoma"/>
                <a:cs typeface="Tahoma"/>
              </a:rPr>
              <a:t>AI/Big</a:t>
            </a:r>
            <a:r>
              <a:rPr dirty="0" sz="1400" spc="25" b="1">
                <a:solidFill>
                  <a:srgbClr val="EC6604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EC6604"/>
                </a:solidFill>
                <a:latin typeface="Tahoma"/>
                <a:cs typeface="Tahoma"/>
              </a:rPr>
              <a:t>Data</a:t>
            </a:r>
            <a:r>
              <a:rPr dirty="0" sz="1400" spc="80" b="1">
                <a:solidFill>
                  <a:srgbClr val="EC6604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EC6604"/>
                </a:solidFill>
                <a:latin typeface="Tahoma"/>
                <a:cs typeface="Tahoma"/>
              </a:rPr>
              <a:t>services</a:t>
            </a:r>
            <a:r>
              <a:rPr dirty="0" sz="1400" spc="70" b="1">
                <a:solidFill>
                  <a:srgbClr val="EC6604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EC6604"/>
                </a:solidFill>
                <a:latin typeface="Tahoma"/>
                <a:cs typeface="Tahoma"/>
              </a:rPr>
              <a:t>on</a:t>
            </a:r>
            <a:r>
              <a:rPr dirty="0" sz="1400" spc="114" b="1">
                <a:solidFill>
                  <a:srgbClr val="EC6604"/>
                </a:solidFill>
                <a:latin typeface="Tahoma"/>
                <a:cs typeface="Tahoma"/>
              </a:rPr>
              <a:t> </a:t>
            </a:r>
            <a:r>
              <a:rPr dirty="0" sz="1400" spc="-25" b="1">
                <a:solidFill>
                  <a:srgbClr val="EC6604"/>
                </a:solidFill>
                <a:latin typeface="Tahoma"/>
                <a:cs typeface="Tahoma"/>
              </a:rPr>
              <a:t>ACK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37595" y="4811633"/>
            <a:ext cx="8087359" cy="904875"/>
            <a:chOff x="637595" y="4811633"/>
            <a:chExt cx="8087359" cy="904875"/>
          </a:xfrm>
        </p:grpSpPr>
        <p:sp>
          <p:nvSpPr>
            <p:cNvPr id="11" name="object 11" descr=""/>
            <p:cNvSpPr/>
            <p:nvPr/>
          </p:nvSpPr>
          <p:spPr>
            <a:xfrm>
              <a:off x="648072" y="4822111"/>
              <a:ext cx="8066405" cy="883919"/>
            </a:xfrm>
            <a:custGeom>
              <a:avLst/>
              <a:gdLst/>
              <a:ahLst/>
              <a:cxnLst/>
              <a:rect l="l" t="t" r="r" b="b"/>
              <a:pathLst>
                <a:path w="8066405" h="883920">
                  <a:moveTo>
                    <a:pt x="8065799" y="0"/>
                  </a:moveTo>
                  <a:lnTo>
                    <a:pt x="0" y="0"/>
                  </a:lnTo>
                  <a:lnTo>
                    <a:pt x="0" y="883646"/>
                  </a:lnTo>
                  <a:lnTo>
                    <a:pt x="8065799" y="883646"/>
                  </a:lnTo>
                  <a:lnTo>
                    <a:pt x="8065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48072" y="4822111"/>
              <a:ext cx="8066405" cy="883919"/>
            </a:xfrm>
            <a:custGeom>
              <a:avLst/>
              <a:gdLst/>
              <a:ahLst/>
              <a:cxnLst/>
              <a:rect l="l" t="t" r="r" b="b"/>
              <a:pathLst>
                <a:path w="8066405" h="883920">
                  <a:moveTo>
                    <a:pt x="0" y="0"/>
                  </a:moveTo>
                  <a:lnTo>
                    <a:pt x="8065800" y="0"/>
                  </a:lnTo>
                  <a:lnTo>
                    <a:pt x="8065800" y="883647"/>
                  </a:lnTo>
                  <a:lnTo>
                    <a:pt x="0" y="883647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28417" y="5271410"/>
              <a:ext cx="2118995" cy="365125"/>
            </a:xfrm>
            <a:custGeom>
              <a:avLst/>
              <a:gdLst/>
              <a:ahLst/>
              <a:cxnLst/>
              <a:rect l="l" t="t" r="r" b="b"/>
              <a:pathLst>
                <a:path w="2118995" h="365125">
                  <a:moveTo>
                    <a:pt x="2057906" y="0"/>
                  </a:moveTo>
                  <a:lnTo>
                    <a:pt x="60829" y="0"/>
                  </a:lnTo>
                  <a:lnTo>
                    <a:pt x="37151" y="4780"/>
                  </a:lnTo>
                  <a:lnTo>
                    <a:pt x="17815" y="17816"/>
                  </a:lnTo>
                  <a:lnTo>
                    <a:pt x="4780" y="37152"/>
                  </a:lnTo>
                  <a:lnTo>
                    <a:pt x="0" y="60830"/>
                  </a:lnTo>
                  <a:lnTo>
                    <a:pt x="0" y="304144"/>
                  </a:lnTo>
                  <a:lnTo>
                    <a:pt x="4780" y="327822"/>
                  </a:lnTo>
                  <a:lnTo>
                    <a:pt x="17815" y="347158"/>
                  </a:lnTo>
                  <a:lnTo>
                    <a:pt x="37151" y="360194"/>
                  </a:lnTo>
                  <a:lnTo>
                    <a:pt x="60829" y="364975"/>
                  </a:lnTo>
                  <a:lnTo>
                    <a:pt x="2057906" y="364975"/>
                  </a:lnTo>
                  <a:lnTo>
                    <a:pt x="2081584" y="360194"/>
                  </a:lnTo>
                  <a:lnTo>
                    <a:pt x="2100920" y="347158"/>
                  </a:lnTo>
                  <a:lnTo>
                    <a:pt x="2113955" y="327822"/>
                  </a:lnTo>
                  <a:lnTo>
                    <a:pt x="2118736" y="304144"/>
                  </a:lnTo>
                  <a:lnTo>
                    <a:pt x="2118736" y="60830"/>
                  </a:lnTo>
                  <a:lnTo>
                    <a:pt x="2113955" y="37152"/>
                  </a:lnTo>
                  <a:lnTo>
                    <a:pt x="2100920" y="17816"/>
                  </a:lnTo>
                  <a:lnTo>
                    <a:pt x="2081584" y="4780"/>
                  </a:lnTo>
                  <a:lnTo>
                    <a:pt x="20579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28417" y="5271410"/>
              <a:ext cx="2118995" cy="365125"/>
            </a:xfrm>
            <a:custGeom>
              <a:avLst/>
              <a:gdLst/>
              <a:ahLst/>
              <a:cxnLst/>
              <a:rect l="l" t="t" r="r" b="b"/>
              <a:pathLst>
                <a:path w="2118995" h="365125">
                  <a:moveTo>
                    <a:pt x="0" y="60830"/>
                  </a:moveTo>
                  <a:lnTo>
                    <a:pt x="4780" y="37152"/>
                  </a:lnTo>
                  <a:lnTo>
                    <a:pt x="17816" y="17816"/>
                  </a:lnTo>
                  <a:lnTo>
                    <a:pt x="37152" y="4780"/>
                  </a:lnTo>
                  <a:lnTo>
                    <a:pt x="60830" y="0"/>
                  </a:lnTo>
                  <a:lnTo>
                    <a:pt x="2057907" y="0"/>
                  </a:lnTo>
                  <a:lnTo>
                    <a:pt x="2081585" y="4780"/>
                  </a:lnTo>
                  <a:lnTo>
                    <a:pt x="2100920" y="17816"/>
                  </a:lnTo>
                  <a:lnTo>
                    <a:pt x="2113957" y="37152"/>
                  </a:lnTo>
                  <a:lnTo>
                    <a:pt x="2118737" y="60830"/>
                  </a:lnTo>
                  <a:lnTo>
                    <a:pt x="2118737" y="304145"/>
                  </a:lnTo>
                  <a:lnTo>
                    <a:pt x="2113957" y="327823"/>
                  </a:lnTo>
                  <a:lnTo>
                    <a:pt x="2100920" y="347158"/>
                  </a:lnTo>
                  <a:lnTo>
                    <a:pt x="2081585" y="360195"/>
                  </a:lnTo>
                  <a:lnTo>
                    <a:pt x="2057907" y="364975"/>
                  </a:lnTo>
                  <a:lnTo>
                    <a:pt x="60830" y="364975"/>
                  </a:lnTo>
                  <a:lnTo>
                    <a:pt x="37152" y="360195"/>
                  </a:lnTo>
                  <a:lnTo>
                    <a:pt x="17816" y="347158"/>
                  </a:lnTo>
                  <a:lnTo>
                    <a:pt x="4780" y="327823"/>
                  </a:lnTo>
                  <a:lnTo>
                    <a:pt x="0" y="304145"/>
                  </a:lnTo>
                  <a:lnTo>
                    <a:pt x="0" y="60830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383617" y="5308600"/>
            <a:ext cx="140652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Elastic</a:t>
            </a:r>
            <a:r>
              <a:rPr dirty="0" sz="1300" spc="-75">
                <a:solidFill>
                  <a:srgbClr val="18181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0">
                <a:solidFill>
                  <a:srgbClr val="181818"/>
                </a:solidFill>
                <a:latin typeface="Lucida Sans Unicode"/>
                <a:cs typeface="Lucida Sans Unicode"/>
              </a:rPr>
              <a:t>AI</a:t>
            </a:r>
            <a:r>
              <a:rPr dirty="0" sz="1300" spc="-70">
                <a:solidFill>
                  <a:srgbClr val="18181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Training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637595" y="5814747"/>
            <a:ext cx="8087359" cy="904875"/>
            <a:chOff x="637595" y="5814747"/>
            <a:chExt cx="8087359" cy="904875"/>
          </a:xfrm>
        </p:grpSpPr>
        <p:sp>
          <p:nvSpPr>
            <p:cNvPr id="17" name="object 17" descr=""/>
            <p:cNvSpPr/>
            <p:nvPr/>
          </p:nvSpPr>
          <p:spPr>
            <a:xfrm>
              <a:off x="648072" y="5825224"/>
              <a:ext cx="8066405" cy="883919"/>
            </a:xfrm>
            <a:custGeom>
              <a:avLst/>
              <a:gdLst/>
              <a:ahLst/>
              <a:cxnLst/>
              <a:rect l="l" t="t" r="r" b="b"/>
              <a:pathLst>
                <a:path w="8066405" h="883920">
                  <a:moveTo>
                    <a:pt x="8065799" y="0"/>
                  </a:moveTo>
                  <a:lnTo>
                    <a:pt x="0" y="0"/>
                  </a:lnTo>
                  <a:lnTo>
                    <a:pt x="0" y="883646"/>
                  </a:lnTo>
                  <a:lnTo>
                    <a:pt x="8065799" y="883646"/>
                  </a:lnTo>
                  <a:lnTo>
                    <a:pt x="8065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48072" y="5825224"/>
              <a:ext cx="8066405" cy="883919"/>
            </a:xfrm>
            <a:custGeom>
              <a:avLst/>
              <a:gdLst/>
              <a:ahLst/>
              <a:cxnLst/>
              <a:rect l="l" t="t" r="r" b="b"/>
              <a:pathLst>
                <a:path w="8066405" h="883920">
                  <a:moveTo>
                    <a:pt x="0" y="0"/>
                  </a:moveTo>
                  <a:lnTo>
                    <a:pt x="8065800" y="0"/>
                  </a:lnTo>
                  <a:lnTo>
                    <a:pt x="8065800" y="883647"/>
                  </a:lnTo>
                  <a:lnTo>
                    <a:pt x="0" y="883647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044516" y="6209690"/>
              <a:ext cx="2609215" cy="365125"/>
            </a:xfrm>
            <a:custGeom>
              <a:avLst/>
              <a:gdLst/>
              <a:ahLst/>
              <a:cxnLst/>
              <a:rect l="l" t="t" r="r" b="b"/>
              <a:pathLst>
                <a:path w="2609215" h="365125">
                  <a:moveTo>
                    <a:pt x="2547798" y="0"/>
                  </a:moveTo>
                  <a:lnTo>
                    <a:pt x="60829" y="0"/>
                  </a:lnTo>
                  <a:lnTo>
                    <a:pt x="37151" y="4780"/>
                  </a:lnTo>
                  <a:lnTo>
                    <a:pt x="17815" y="17816"/>
                  </a:lnTo>
                  <a:lnTo>
                    <a:pt x="4780" y="37153"/>
                  </a:lnTo>
                  <a:lnTo>
                    <a:pt x="0" y="60831"/>
                  </a:lnTo>
                  <a:lnTo>
                    <a:pt x="0" y="304142"/>
                  </a:lnTo>
                  <a:lnTo>
                    <a:pt x="4780" y="327820"/>
                  </a:lnTo>
                  <a:lnTo>
                    <a:pt x="17815" y="347155"/>
                  </a:lnTo>
                  <a:lnTo>
                    <a:pt x="37151" y="360193"/>
                  </a:lnTo>
                  <a:lnTo>
                    <a:pt x="60829" y="364973"/>
                  </a:lnTo>
                  <a:lnTo>
                    <a:pt x="2547798" y="364973"/>
                  </a:lnTo>
                  <a:lnTo>
                    <a:pt x="2571476" y="360193"/>
                  </a:lnTo>
                  <a:lnTo>
                    <a:pt x="2590812" y="347155"/>
                  </a:lnTo>
                  <a:lnTo>
                    <a:pt x="2603850" y="327820"/>
                  </a:lnTo>
                  <a:lnTo>
                    <a:pt x="2608630" y="304142"/>
                  </a:lnTo>
                  <a:lnTo>
                    <a:pt x="2608630" y="60831"/>
                  </a:lnTo>
                  <a:lnTo>
                    <a:pt x="2603850" y="37153"/>
                  </a:lnTo>
                  <a:lnTo>
                    <a:pt x="2590812" y="17816"/>
                  </a:lnTo>
                  <a:lnTo>
                    <a:pt x="2571476" y="4780"/>
                  </a:lnTo>
                  <a:lnTo>
                    <a:pt x="25477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44516" y="6209690"/>
              <a:ext cx="2609215" cy="365125"/>
            </a:xfrm>
            <a:custGeom>
              <a:avLst/>
              <a:gdLst/>
              <a:ahLst/>
              <a:cxnLst/>
              <a:rect l="l" t="t" r="r" b="b"/>
              <a:pathLst>
                <a:path w="2609215" h="365125">
                  <a:moveTo>
                    <a:pt x="0" y="60831"/>
                  </a:moveTo>
                  <a:lnTo>
                    <a:pt x="4780" y="37153"/>
                  </a:lnTo>
                  <a:lnTo>
                    <a:pt x="17816" y="17817"/>
                  </a:lnTo>
                  <a:lnTo>
                    <a:pt x="37152" y="4780"/>
                  </a:lnTo>
                  <a:lnTo>
                    <a:pt x="60830" y="0"/>
                  </a:lnTo>
                  <a:lnTo>
                    <a:pt x="2547799" y="0"/>
                  </a:lnTo>
                  <a:lnTo>
                    <a:pt x="2571477" y="4780"/>
                  </a:lnTo>
                  <a:lnTo>
                    <a:pt x="2590813" y="17817"/>
                  </a:lnTo>
                  <a:lnTo>
                    <a:pt x="2603850" y="37153"/>
                  </a:lnTo>
                  <a:lnTo>
                    <a:pt x="2608630" y="60831"/>
                  </a:lnTo>
                  <a:lnTo>
                    <a:pt x="2608630" y="304142"/>
                  </a:lnTo>
                  <a:lnTo>
                    <a:pt x="2603850" y="327820"/>
                  </a:lnTo>
                  <a:lnTo>
                    <a:pt x="2590813" y="347156"/>
                  </a:lnTo>
                  <a:lnTo>
                    <a:pt x="2571477" y="360193"/>
                  </a:lnTo>
                  <a:lnTo>
                    <a:pt x="2547799" y="364973"/>
                  </a:lnTo>
                  <a:lnTo>
                    <a:pt x="60830" y="364973"/>
                  </a:lnTo>
                  <a:lnTo>
                    <a:pt x="37152" y="360193"/>
                  </a:lnTo>
                  <a:lnTo>
                    <a:pt x="17816" y="347156"/>
                  </a:lnTo>
                  <a:lnTo>
                    <a:pt x="4780" y="327820"/>
                  </a:lnTo>
                  <a:lnTo>
                    <a:pt x="0" y="304142"/>
                  </a:lnTo>
                  <a:lnTo>
                    <a:pt x="0" y="60831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2607990" y="4836736"/>
            <a:ext cx="5793105" cy="808990"/>
            <a:chOff x="2607990" y="4836736"/>
            <a:chExt cx="5793105" cy="808990"/>
          </a:xfrm>
        </p:grpSpPr>
        <p:sp>
          <p:nvSpPr>
            <p:cNvPr id="22" name="object 22" descr=""/>
            <p:cNvSpPr/>
            <p:nvPr/>
          </p:nvSpPr>
          <p:spPr>
            <a:xfrm>
              <a:off x="3499841" y="5275155"/>
              <a:ext cx="2139315" cy="365125"/>
            </a:xfrm>
            <a:custGeom>
              <a:avLst/>
              <a:gdLst/>
              <a:ahLst/>
              <a:cxnLst/>
              <a:rect l="l" t="t" r="r" b="b"/>
              <a:pathLst>
                <a:path w="2139315" h="365125">
                  <a:moveTo>
                    <a:pt x="2078048" y="0"/>
                  </a:moveTo>
                  <a:lnTo>
                    <a:pt x="60830" y="0"/>
                  </a:lnTo>
                  <a:lnTo>
                    <a:pt x="37151" y="4780"/>
                  </a:lnTo>
                  <a:lnTo>
                    <a:pt x="17815" y="17815"/>
                  </a:lnTo>
                  <a:lnTo>
                    <a:pt x="4780" y="37152"/>
                  </a:lnTo>
                  <a:lnTo>
                    <a:pt x="0" y="60830"/>
                  </a:lnTo>
                  <a:lnTo>
                    <a:pt x="0" y="304142"/>
                  </a:lnTo>
                  <a:lnTo>
                    <a:pt x="4780" y="327820"/>
                  </a:lnTo>
                  <a:lnTo>
                    <a:pt x="17815" y="347155"/>
                  </a:lnTo>
                  <a:lnTo>
                    <a:pt x="37151" y="360193"/>
                  </a:lnTo>
                  <a:lnTo>
                    <a:pt x="60830" y="364973"/>
                  </a:lnTo>
                  <a:lnTo>
                    <a:pt x="2078048" y="364973"/>
                  </a:lnTo>
                  <a:lnTo>
                    <a:pt x="2101726" y="360193"/>
                  </a:lnTo>
                  <a:lnTo>
                    <a:pt x="2121062" y="347155"/>
                  </a:lnTo>
                  <a:lnTo>
                    <a:pt x="2134100" y="327820"/>
                  </a:lnTo>
                  <a:lnTo>
                    <a:pt x="2138879" y="304142"/>
                  </a:lnTo>
                  <a:lnTo>
                    <a:pt x="2138879" y="60830"/>
                  </a:lnTo>
                  <a:lnTo>
                    <a:pt x="2134100" y="37152"/>
                  </a:lnTo>
                  <a:lnTo>
                    <a:pt x="2121062" y="17815"/>
                  </a:lnTo>
                  <a:lnTo>
                    <a:pt x="2101726" y="4780"/>
                  </a:lnTo>
                  <a:lnTo>
                    <a:pt x="2078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499841" y="5275155"/>
              <a:ext cx="2139315" cy="365125"/>
            </a:xfrm>
            <a:custGeom>
              <a:avLst/>
              <a:gdLst/>
              <a:ahLst/>
              <a:cxnLst/>
              <a:rect l="l" t="t" r="r" b="b"/>
              <a:pathLst>
                <a:path w="2139315" h="365125">
                  <a:moveTo>
                    <a:pt x="0" y="60830"/>
                  </a:moveTo>
                  <a:lnTo>
                    <a:pt x="4780" y="37152"/>
                  </a:lnTo>
                  <a:lnTo>
                    <a:pt x="17816" y="17816"/>
                  </a:lnTo>
                  <a:lnTo>
                    <a:pt x="37152" y="4780"/>
                  </a:lnTo>
                  <a:lnTo>
                    <a:pt x="60830" y="0"/>
                  </a:lnTo>
                  <a:lnTo>
                    <a:pt x="2078049" y="0"/>
                  </a:lnTo>
                  <a:lnTo>
                    <a:pt x="2101727" y="4780"/>
                  </a:lnTo>
                  <a:lnTo>
                    <a:pt x="2121063" y="17816"/>
                  </a:lnTo>
                  <a:lnTo>
                    <a:pt x="2134100" y="37152"/>
                  </a:lnTo>
                  <a:lnTo>
                    <a:pt x="2138880" y="60830"/>
                  </a:lnTo>
                  <a:lnTo>
                    <a:pt x="2138880" y="304142"/>
                  </a:lnTo>
                  <a:lnTo>
                    <a:pt x="2134100" y="327821"/>
                  </a:lnTo>
                  <a:lnTo>
                    <a:pt x="2121063" y="347156"/>
                  </a:lnTo>
                  <a:lnTo>
                    <a:pt x="2101727" y="360193"/>
                  </a:lnTo>
                  <a:lnTo>
                    <a:pt x="2078049" y="364973"/>
                  </a:lnTo>
                  <a:lnTo>
                    <a:pt x="60830" y="364973"/>
                  </a:lnTo>
                  <a:lnTo>
                    <a:pt x="37152" y="360193"/>
                  </a:lnTo>
                  <a:lnTo>
                    <a:pt x="17816" y="347156"/>
                  </a:lnTo>
                  <a:lnTo>
                    <a:pt x="4780" y="327821"/>
                  </a:lnTo>
                  <a:lnTo>
                    <a:pt x="0" y="304142"/>
                  </a:lnTo>
                  <a:lnTo>
                    <a:pt x="0" y="60830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958376" y="5271410"/>
              <a:ext cx="2437130" cy="365125"/>
            </a:xfrm>
            <a:custGeom>
              <a:avLst/>
              <a:gdLst/>
              <a:ahLst/>
              <a:cxnLst/>
              <a:rect l="l" t="t" r="r" b="b"/>
              <a:pathLst>
                <a:path w="2437129" h="365125">
                  <a:moveTo>
                    <a:pt x="2376177" y="0"/>
                  </a:moveTo>
                  <a:lnTo>
                    <a:pt x="60827" y="0"/>
                  </a:lnTo>
                  <a:lnTo>
                    <a:pt x="37150" y="4780"/>
                  </a:lnTo>
                  <a:lnTo>
                    <a:pt x="17815" y="17816"/>
                  </a:lnTo>
                  <a:lnTo>
                    <a:pt x="4779" y="37151"/>
                  </a:lnTo>
                  <a:lnTo>
                    <a:pt x="0" y="60829"/>
                  </a:lnTo>
                  <a:lnTo>
                    <a:pt x="0" y="304144"/>
                  </a:lnTo>
                  <a:lnTo>
                    <a:pt x="4779" y="327821"/>
                  </a:lnTo>
                  <a:lnTo>
                    <a:pt x="17815" y="347155"/>
                  </a:lnTo>
                  <a:lnTo>
                    <a:pt x="37150" y="360192"/>
                  </a:lnTo>
                  <a:lnTo>
                    <a:pt x="60827" y="364973"/>
                  </a:lnTo>
                  <a:lnTo>
                    <a:pt x="2376177" y="364973"/>
                  </a:lnTo>
                  <a:lnTo>
                    <a:pt x="2399855" y="360192"/>
                  </a:lnTo>
                  <a:lnTo>
                    <a:pt x="2419189" y="347155"/>
                  </a:lnTo>
                  <a:lnTo>
                    <a:pt x="2432226" y="327821"/>
                  </a:lnTo>
                  <a:lnTo>
                    <a:pt x="2437006" y="304144"/>
                  </a:lnTo>
                  <a:lnTo>
                    <a:pt x="2437006" y="60829"/>
                  </a:lnTo>
                  <a:lnTo>
                    <a:pt x="2432226" y="37151"/>
                  </a:lnTo>
                  <a:lnTo>
                    <a:pt x="2419189" y="17816"/>
                  </a:lnTo>
                  <a:lnTo>
                    <a:pt x="2399855" y="4780"/>
                  </a:lnTo>
                  <a:lnTo>
                    <a:pt x="23761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958376" y="5271410"/>
              <a:ext cx="2437130" cy="365125"/>
            </a:xfrm>
            <a:custGeom>
              <a:avLst/>
              <a:gdLst/>
              <a:ahLst/>
              <a:cxnLst/>
              <a:rect l="l" t="t" r="r" b="b"/>
              <a:pathLst>
                <a:path w="2437129" h="365125">
                  <a:moveTo>
                    <a:pt x="0" y="60829"/>
                  </a:moveTo>
                  <a:lnTo>
                    <a:pt x="4780" y="37151"/>
                  </a:lnTo>
                  <a:lnTo>
                    <a:pt x="17816" y="17816"/>
                  </a:lnTo>
                  <a:lnTo>
                    <a:pt x="37151" y="4780"/>
                  </a:lnTo>
                  <a:lnTo>
                    <a:pt x="60829" y="0"/>
                  </a:lnTo>
                  <a:lnTo>
                    <a:pt x="2376178" y="0"/>
                  </a:lnTo>
                  <a:lnTo>
                    <a:pt x="2399856" y="4780"/>
                  </a:lnTo>
                  <a:lnTo>
                    <a:pt x="2419191" y="17816"/>
                  </a:lnTo>
                  <a:lnTo>
                    <a:pt x="2432227" y="37151"/>
                  </a:lnTo>
                  <a:lnTo>
                    <a:pt x="2437008" y="60829"/>
                  </a:lnTo>
                  <a:lnTo>
                    <a:pt x="2437008" y="304144"/>
                  </a:lnTo>
                  <a:lnTo>
                    <a:pt x="2432227" y="327821"/>
                  </a:lnTo>
                  <a:lnTo>
                    <a:pt x="2419191" y="347157"/>
                  </a:lnTo>
                  <a:lnTo>
                    <a:pt x="2399856" y="360193"/>
                  </a:lnTo>
                  <a:lnTo>
                    <a:pt x="2376178" y="364973"/>
                  </a:lnTo>
                  <a:lnTo>
                    <a:pt x="60829" y="364973"/>
                  </a:lnTo>
                  <a:lnTo>
                    <a:pt x="37151" y="360193"/>
                  </a:lnTo>
                  <a:lnTo>
                    <a:pt x="17816" y="347157"/>
                  </a:lnTo>
                  <a:lnTo>
                    <a:pt x="4780" y="327821"/>
                  </a:lnTo>
                  <a:lnTo>
                    <a:pt x="0" y="304144"/>
                  </a:lnTo>
                  <a:lnTo>
                    <a:pt x="0" y="60829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607990" y="4836736"/>
              <a:ext cx="4391660" cy="258445"/>
            </a:xfrm>
            <a:custGeom>
              <a:avLst/>
              <a:gdLst/>
              <a:ahLst/>
              <a:cxnLst/>
              <a:rect l="l" t="t" r="r" b="b"/>
              <a:pathLst>
                <a:path w="4391659" h="258445">
                  <a:moveTo>
                    <a:pt x="4273872" y="0"/>
                  </a:moveTo>
                  <a:lnTo>
                    <a:pt x="117509" y="0"/>
                  </a:lnTo>
                  <a:lnTo>
                    <a:pt x="0" y="117501"/>
                  </a:lnTo>
                  <a:lnTo>
                    <a:pt x="0" y="258036"/>
                  </a:lnTo>
                  <a:lnTo>
                    <a:pt x="4391381" y="258036"/>
                  </a:lnTo>
                  <a:lnTo>
                    <a:pt x="4391381" y="117501"/>
                  </a:lnTo>
                  <a:lnTo>
                    <a:pt x="4273872" y="0"/>
                  </a:lnTo>
                  <a:close/>
                </a:path>
              </a:pathLst>
            </a:custGeom>
            <a:solidFill>
              <a:srgbClr val="FF88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481446" y="6244335"/>
            <a:ext cx="1717039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Elastic</a:t>
            </a:r>
            <a:r>
              <a:rPr dirty="0" sz="1300" spc="-80">
                <a:solidFill>
                  <a:srgbClr val="18181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181818"/>
                </a:solidFill>
                <a:latin typeface="Lucida Sans Unicode"/>
                <a:cs typeface="Lucida Sans Unicode"/>
              </a:rPr>
              <a:t>Dataset</a:t>
            </a:r>
            <a:r>
              <a:rPr dirty="0" sz="1300" spc="-105">
                <a:solidFill>
                  <a:srgbClr val="181818"/>
                </a:solidFill>
                <a:latin typeface="Lucida Sans Unicode"/>
                <a:cs typeface="Lucida Sans Unicode"/>
              </a:rPr>
              <a:t> </a:t>
            </a:r>
            <a:r>
              <a:rPr dirty="0" sz="1300">
                <a:solidFill>
                  <a:srgbClr val="181818"/>
                </a:solidFill>
                <a:latin typeface="Lucida Sans Unicode"/>
                <a:cs typeface="Lucida Sans Unicode"/>
              </a:rPr>
              <a:t>-</a:t>
            </a:r>
            <a:r>
              <a:rPr dirty="0" sz="1300" spc="-245">
                <a:solidFill>
                  <a:srgbClr val="18181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Fluid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637595" y="6821547"/>
            <a:ext cx="8087359" cy="904875"/>
            <a:chOff x="637595" y="6821547"/>
            <a:chExt cx="8087359" cy="904875"/>
          </a:xfrm>
        </p:grpSpPr>
        <p:sp>
          <p:nvSpPr>
            <p:cNvPr id="29" name="object 29" descr=""/>
            <p:cNvSpPr/>
            <p:nvPr/>
          </p:nvSpPr>
          <p:spPr>
            <a:xfrm>
              <a:off x="648072" y="6832023"/>
              <a:ext cx="8066405" cy="883919"/>
            </a:xfrm>
            <a:custGeom>
              <a:avLst/>
              <a:gdLst/>
              <a:ahLst/>
              <a:cxnLst/>
              <a:rect l="l" t="t" r="r" b="b"/>
              <a:pathLst>
                <a:path w="8066405" h="883920">
                  <a:moveTo>
                    <a:pt x="8065799" y="0"/>
                  </a:moveTo>
                  <a:lnTo>
                    <a:pt x="0" y="0"/>
                  </a:lnTo>
                  <a:lnTo>
                    <a:pt x="0" y="883647"/>
                  </a:lnTo>
                  <a:lnTo>
                    <a:pt x="8065799" y="883647"/>
                  </a:lnTo>
                  <a:lnTo>
                    <a:pt x="8065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648072" y="6832024"/>
              <a:ext cx="8066405" cy="883919"/>
            </a:xfrm>
            <a:custGeom>
              <a:avLst/>
              <a:gdLst/>
              <a:ahLst/>
              <a:cxnLst/>
              <a:rect l="l" t="t" r="r" b="b"/>
              <a:pathLst>
                <a:path w="8066405" h="883920">
                  <a:moveTo>
                    <a:pt x="0" y="0"/>
                  </a:moveTo>
                  <a:lnTo>
                    <a:pt x="8065800" y="0"/>
                  </a:lnTo>
                  <a:lnTo>
                    <a:pt x="8065800" y="883647"/>
                  </a:lnTo>
                  <a:lnTo>
                    <a:pt x="0" y="883647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877230" y="7268766"/>
              <a:ext cx="985519" cy="365125"/>
            </a:xfrm>
            <a:custGeom>
              <a:avLst/>
              <a:gdLst/>
              <a:ahLst/>
              <a:cxnLst/>
              <a:rect l="l" t="t" r="r" b="b"/>
              <a:pathLst>
                <a:path w="985519" h="365125">
                  <a:moveTo>
                    <a:pt x="924342" y="0"/>
                  </a:moveTo>
                  <a:lnTo>
                    <a:pt x="60828" y="0"/>
                  </a:lnTo>
                  <a:lnTo>
                    <a:pt x="37151" y="4780"/>
                  </a:lnTo>
                  <a:lnTo>
                    <a:pt x="17815" y="17815"/>
                  </a:lnTo>
                  <a:lnTo>
                    <a:pt x="4779" y="37152"/>
                  </a:lnTo>
                  <a:lnTo>
                    <a:pt x="0" y="60830"/>
                  </a:lnTo>
                  <a:lnTo>
                    <a:pt x="0" y="304143"/>
                  </a:lnTo>
                  <a:lnTo>
                    <a:pt x="4779" y="327821"/>
                  </a:lnTo>
                  <a:lnTo>
                    <a:pt x="17815" y="347155"/>
                  </a:lnTo>
                  <a:lnTo>
                    <a:pt x="37151" y="360192"/>
                  </a:lnTo>
                  <a:lnTo>
                    <a:pt x="60828" y="364972"/>
                  </a:lnTo>
                  <a:lnTo>
                    <a:pt x="924342" y="364972"/>
                  </a:lnTo>
                  <a:lnTo>
                    <a:pt x="948020" y="360192"/>
                  </a:lnTo>
                  <a:lnTo>
                    <a:pt x="967356" y="347155"/>
                  </a:lnTo>
                  <a:lnTo>
                    <a:pt x="980391" y="327821"/>
                  </a:lnTo>
                  <a:lnTo>
                    <a:pt x="985171" y="304143"/>
                  </a:lnTo>
                  <a:lnTo>
                    <a:pt x="985171" y="60830"/>
                  </a:lnTo>
                  <a:lnTo>
                    <a:pt x="980391" y="37152"/>
                  </a:lnTo>
                  <a:lnTo>
                    <a:pt x="967356" y="17815"/>
                  </a:lnTo>
                  <a:lnTo>
                    <a:pt x="948020" y="4780"/>
                  </a:lnTo>
                  <a:lnTo>
                    <a:pt x="924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877230" y="7268766"/>
              <a:ext cx="985519" cy="365125"/>
            </a:xfrm>
            <a:custGeom>
              <a:avLst/>
              <a:gdLst/>
              <a:ahLst/>
              <a:cxnLst/>
              <a:rect l="l" t="t" r="r" b="b"/>
              <a:pathLst>
                <a:path w="985519" h="365125">
                  <a:moveTo>
                    <a:pt x="0" y="60829"/>
                  </a:moveTo>
                  <a:lnTo>
                    <a:pt x="4780" y="37152"/>
                  </a:lnTo>
                  <a:lnTo>
                    <a:pt x="17816" y="17816"/>
                  </a:lnTo>
                  <a:lnTo>
                    <a:pt x="37152" y="4780"/>
                  </a:lnTo>
                  <a:lnTo>
                    <a:pt x="60829" y="0"/>
                  </a:lnTo>
                  <a:lnTo>
                    <a:pt x="924342" y="0"/>
                  </a:lnTo>
                  <a:lnTo>
                    <a:pt x="948020" y="4780"/>
                  </a:lnTo>
                  <a:lnTo>
                    <a:pt x="967356" y="17816"/>
                  </a:lnTo>
                  <a:lnTo>
                    <a:pt x="980392" y="37152"/>
                  </a:lnTo>
                  <a:lnTo>
                    <a:pt x="985172" y="60829"/>
                  </a:lnTo>
                  <a:lnTo>
                    <a:pt x="985172" y="304143"/>
                  </a:lnTo>
                  <a:lnTo>
                    <a:pt x="980392" y="327820"/>
                  </a:lnTo>
                  <a:lnTo>
                    <a:pt x="967356" y="347156"/>
                  </a:lnTo>
                  <a:lnTo>
                    <a:pt x="948020" y="360192"/>
                  </a:lnTo>
                  <a:lnTo>
                    <a:pt x="924342" y="364973"/>
                  </a:lnTo>
                  <a:lnTo>
                    <a:pt x="60829" y="364973"/>
                  </a:lnTo>
                  <a:lnTo>
                    <a:pt x="37152" y="360192"/>
                  </a:lnTo>
                  <a:lnTo>
                    <a:pt x="17816" y="347156"/>
                  </a:lnTo>
                  <a:lnTo>
                    <a:pt x="4780" y="327820"/>
                  </a:lnTo>
                  <a:lnTo>
                    <a:pt x="0" y="304143"/>
                  </a:lnTo>
                  <a:lnTo>
                    <a:pt x="0" y="60829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 descr=""/>
          <p:cNvGrpSpPr/>
          <p:nvPr/>
        </p:nvGrpSpPr>
        <p:grpSpPr>
          <a:xfrm>
            <a:off x="2607990" y="5830632"/>
            <a:ext cx="6061075" cy="749300"/>
            <a:chOff x="2607990" y="5830632"/>
            <a:chExt cx="6061075" cy="749300"/>
          </a:xfrm>
        </p:grpSpPr>
        <p:sp>
          <p:nvSpPr>
            <p:cNvPr id="34" name="object 34" descr=""/>
            <p:cNvSpPr/>
            <p:nvPr/>
          </p:nvSpPr>
          <p:spPr>
            <a:xfrm>
              <a:off x="3876554" y="6209690"/>
              <a:ext cx="4787265" cy="365125"/>
            </a:xfrm>
            <a:custGeom>
              <a:avLst/>
              <a:gdLst/>
              <a:ahLst/>
              <a:cxnLst/>
              <a:rect l="l" t="t" r="r" b="b"/>
              <a:pathLst>
                <a:path w="4787265" h="365125">
                  <a:moveTo>
                    <a:pt x="4726221" y="0"/>
                  </a:moveTo>
                  <a:lnTo>
                    <a:pt x="60827" y="0"/>
                  </a:lnTo>
                  <a:lnTo>
                    <a:pt x="37150" y="4780"/>
                  </a:lnTo>
                  <a:lnTo>
                    <a:pt x="17816" y="17816"/>
                  </a:lnTo>
                  <a:lnTo>
                    <a:pt x="4780" y="37151"/>
                  </a:lnTo>
                  <a:lnTo>
                    <a:pt x="0" y="60827"/>
                  </a:lnTo>
                  <a:lnTo>
                    <a:pt x="0" y="304145"/>
                  </a:lnTo>
                  <a:lnTo>
                    <a:pt x="4780" y="327822"/>
                  </a:lnTo>
                  <a:lnTo>
                    <a:pt x="17816" y="347158"/>
                  </a:lnTo>
                  <a:lnTo>
                    <a:pt x="37150" y="360194"/>
                  </a:lnTo>
                  <a:lnTo>
                    <a:pt x="60827" y="364973"/>
                  </a:lnTo>
                  <a:lnTo>
                    <a:pt x="4726221" y="364973"/>
                  </a:lnTo>
                  <a:lnTo>
                    <a:pt x="4749897" y="360194"/>
                  </a:lnTo>
                  <a:lnTo>
                    <a:pt x="4769232" y="347158"/>
                  </a:lnTo>
                  <a:lnTo>
                    <a:pt x="4782268" y="327822"/>
                  </a:lnTo>
                  <a:lnTo>
                    <a:pt x="4787049" y="304145"/>
                  </a:lnTo>
                  <a:lnTo>
                    <a:pt x="4787049" y="60827"/>
                  </a:lnTo>
                  <a:lnTo>
                    <a:pt x="4782268" y="37151"/>
                  </a:lnTo>
                  <a:lnTo>
                    <a:pt x="4769232" y="17816"/>
                  </a:lnTo>
                  <a:lnTo>
                    <a:pt x="4749897" y="4780"/>
                  </a:lnTo>
                  <a:lnTo>
                    <a:pt x="47262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876554" y="6209690"/>
              <a:ext cx="4787265" cy="365125"/>
            </a:xfrm>
            <a:custGeom>
              <a:avLst/>
              <a:gdLst/>
              <a:ahLst/>
              <a:cxnLst/>
              <a:rect l="l" t="t" r="r" b="b"/>
              <a:pathLst>
                <a:path w="4787265" h="365125">
                  <a:moveTo>
                    <a:pt x="0" y="60828"/>
                  </a:moveTo>
                  <a:lnTo>
                    <a:pt x="4780" y="37151"/>
                  </a:lnTo>
                  <a:lnTo>
                    <a:pt x="17815" y="17816"/>
                  </a:lnTo>
                  <a:lnTo>
                    <a:pt x="37150" y="4780"/>
                  </a:lnTo>
                  <a:lnTo>
                    <a:pt x="60827" y="0"/>
                  </a:lnTo>
                  <a:lnTo>
                    <a:pt x="4726221" y="0"/>
                  </a:lnTo>
                  <a:lnTo>
                    <a:pt x="4749898" y="4780"/>
                  </a:lnTo>
                  <a:lnTo>
                    <a:pt x="4769233" y="17816"/>
                  </a:lnTo>
                  <a:lnTo>
                    <a:pt x="4782269" y="37151"/>
                  </a:lnTo>
                  <a:lnTo>
                    <a:pt x="4787049" y="60828"/>
                  </a:lnTo>
                  <a:lnTo>
                    <a:pt x="4787049" y="304145"/>
                  </a:lnTo>
                  <a:lnTo>
                    <a:pt x="4782269" y="327822"/>
                  </a:lnTo>
                  <a:lnTo>
                    <a:pt x="4769233" y="347157"/>
                  </a:lnTo>
                  <a:lnTo>
                    <a:pt x="4749898" y="360193"/>
                  </a:lnTo>
                  <a:lnTo>
                    <a:pt x="4726221" y="364973"/>
                  </a:lnTo>
                  <a:lnTo>
                    <a:pt x="60827" y="364973"/>
                  </a:lnTo>
                  <a:lnTo>
                    <a:pt x="37150" y="360193"/>
                  </a:lnTo>
                  <a:lnTo>
                    <a:pt x="17815" y="347157"/>
                  </a:lnTo>
                  <a:lnTo>
                    <a:pt x="4780" y="327822"/>
                  </a:lnTo>
                  <a:lnTo>
                    <a:pt x="0" y="304145"/>
                  </a:lnTo>
                  <a:lnTo>
                    <a:pt x="0" y="60828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607990" y="5830632"/>
              <a:ext cx="4391660" cy="258445"/>
            </a:xfrm>
            <a:custGeom>
              <a:avLst/>
              <a:gdLst/>
              <a:ahLst/>
              <a:cxnLst/>
              <a:rect l="l" t="t" r="r" b="b"/>
              <a:pathLst>
                <a:path w="4391659" h="258445">
                  <a:moveTo>
                    <a:pt x="4273872" y="0"/>
                  </a:moveTo>
                  <a:lnTo>
                    <a:pt x="117509" y="0"/>
                  </a:lnTo>
                  <a:lnTo>
                    <a:pt x="0" y="117501"/>
                  </a:lnTo>
                  <a:lnTo>
                    <a:pt x="0" y="258036"/>
                  </a:lnTo>
                  <a:lnTo>
                    <a:pt x="4391381" y="258036"/>
                  </a:lnTo>
                  <a:lnTo>
                    <a:pt x="4391381" y="117501"/>
                  </a:lnTo>
                  <a:lnTo>
                    <a:pt x="4273872" y="0"/>
                  </a:lnTo>
                  <a:close/>
                </a:path>
              </a:pathLst>
            </a:custGeom>
            <a:solidFill>
              <a:srgbClr val="FF88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1145345" y="7305040"/>
            <a:ext cx="4565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Batch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2141153" y="7249275"/>
            <a:ext cx="1011555" cy="384175"/>
            <a:chOff x="2141153" y="7249275"/>
            <a:chExt cx="1011555" cy="384175"/>
          </a:xfrm>
        </p:grpSpPr>
        <p:sp>
          <p:nvSpPr>
            <p:cNvPr id="39" name="object 39" descr=""/>
            <p:cNvSpPr/>
            <p:nvPr/>
          </p:nvSpPr>
          <p:spPr>
            <a:xfrm>
              <a:off x="2146551" y="7254672"/>
              <a:ext cx="1000760" cy="373380"/>
            </a:xfrm>
            <a:custGeom>
              <a:avLst/>
              <a:gdLst/>
              <a:ahLst/>
              <a:cxnLst/>
              <a:rect l="l" t="t" r="r" b="b"/>
              <a:pathLst>
                <a:path w="1000760" h="373379">
                  <a:moveTo>
                    <a:pt x="938463" y="0"/>
                  </a:moveTo>
                  <a:lnTo>
                    <a:pt x="62138" y="0"/>
                  </a:lnTo>
                  <a:lnTo>
                    <a:pt x="37951" y="4883"/>
                  </a:lnTo>
                  <a:lnTo>
                    <a:pt x="18199" y="18199"/>
                  </a:lnTo>
                  <a:lnTo>
                    <a:pt x="4883" y="37951"/>
                  </a:lnTo>
                  <a:lnTo>
                    <a:pt x="0" y="62138"/>
                  </a:lnTo>
                  <a:lnTo>
                    <a:pt x="0" y="310686"/>
                  </a:lnTo>
                  <a:lnTo>
                    <a:pt x="4883" y="334874"/>
                  </a:lnTo>
                  <a:lnTo>
                    <a:pt x="18199" y="354625"/>
                  </a:lnTo>
                  <a:lnTo>
                    <a:pt x="37951" y="367943"/>
                  </a:lnTo>
                  <a:lnTo>
                    <a:pt x="62138" y="372826"/>
                  </a:lnTo>
                  <a:lnTo>
                    <a:pt x="938463" y="372826"/>
                  </a:lnTo>
                  <a:lnTo>
                    <a:pt x="962649" y="367943"/>
                  </a:lnTo>
                  <a:lnTo>
                    <a:pt x="982402" y="354625"/>
                  </a:lnTo>
                  <a:lnTo>
                    <a:pt x="995718" y="334874"/>
                  </a:lnTo>
                  <a:lnTo>
                    <a:pt x="1000601" y="310686"/>
                  </a:lnTo>
                  <a:lnTo>
                    <a:pt x="1000601" y="62138"/>
                  </a:lnTo>
                  <a:lnTo>
                    <a:pt x="995718" y="37951"/>
                  </a:lnTo>
                  <a:lnTo>
                    <a:pt x="982402" y="18199"/>
                  </a:lnTo>
                  <a:lnTo>
                    <a:pt x="962649" y="4883"/>
                  </a:lnTo>
                  <a:lnTo>
                    <a:pt x="9384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2146551" y="7254672"/>
              <a:ext cx="1000760" cy="373380"/>
            </a:xfrm>
            <a:custGeom>
              <a:avLst/>
              <a:gdLst/>
              <a:ahLst/>
              <a:cxnLst/>
              <a:rect l="l" t="t" r="r" b="b"/>
              <a:pathLst>
                <a:path w="1000760" h="373379">
                  <a:moveTo>
                    <a:pt x="0" y="62138"/>
                  </a:moveTo>
                  <a:lnTo>
                    <a:pt x="4883" y="37951"/>
                  </a:lnTo>
                  <a:lnTo>
                    <a:pt x="18199" y="18199"/>
                  </a:lnTo>
                  <a:lnTo>
                    <a:pt x="37951" y="4883"/>
                  </a:lnTo>
                  <a:lnTo>
                    <a:pt x="62138" y="0"/>
                  </a:lnTo>
                  <a:lnTo>
                    <a:pt x="938463" y="0"/>
                  </a:lnTo>
                  <a:lnTo>
                    <a:pt x="962650" y="4883"/>
                  </a:lnTo>
                  <a:lnTo>
                    <a:pt x="982402" y="18199"/>
                  </a:lnTo>
                  <a:lnTo>
                    <a:pt x="995718" y="37951"/>
                  </a:lnTo>
                  <a:lnTo>
                    <a:pt x="1000601" y="62138"/>
                  </a:lnTo>
                  <a:lnTo>
                    <a:pt x="1000601" y="310687"/>
                  </a:lnTo>
                  <a:lnTo>
                    <a:pt x="995718" y="334874"/>
                  </a:lnTo>
                  <a:lnTo>
                    <a:pt x="982402" y="354625"/>
                  </a:lnTo>
                  <a:lnTo>
                    <a:pt x="962650" y="367943"/>
                  </a:lnTo>
                  <a:lnTo>
                    <a:pt x="938463" y="372826"/>
                  </a:lnTo>
                  <a:lnTo>
                    <a:pt x="62138" y="372826"/>
                  </a:lnTo>
                  <a:lnTo>
                    <a:pt x="37951" y="367943"/>
                  </a:lnTo>
                  <a:lnTo>
                    <a:pt x="18199" y="354625"/>
                  </a:lnTo>
                  <a:lnTo>
                    <a:pt x="4883" y="334874"/>
                  </a:lnTo>
                  <a:lnTo>
                    <a:pt x="0" y="310687"/>
                  </a:lnTo>
                  <a:lnTo>
                    <a:pt x="0" y="62138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2402751" y="7295896"/>
            <a:ext cx="50038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latin typeface="Lucida Sans Unicode"/>
                <a:cs typeface="Lucida Sans Unicode"/>
              </a:rPr>
              <a:t>Quota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5106447" y="7271346"/>
            <a:ext cx="3386454" cy="375920"/>
            <a:chOff x="5106447" y="7271346"/>
            <a:chExt cx="3386454" cy="375920"/>
          </a:xfrm>
        </p:grpSpPr>
        <p:sp>
          <p:nvSpPr>
            <p:cNvPr id="43" name="object 43" descr=""/>
            <p:cNvSpPr/>
            <p:nvPr/>
          </p:nvSpPr>
          <p:spPr>
            <a:xfrm>
              <a:off x="5111845" y="7276744"/>
              <a:ext cx="1693545" cy="365125"/>
            </a:xfrm>
            <a:custGeom>
              <a:avLst/>
              <a:gdLst/>
              <a:ahLst/>
              <a:cxnLst/>
              <a:rect l="l" t="t" r="r" b="b"/>
              <a:pathLst>
                <a:path w="1693545" h="365125">
                  <a:moveTo>
                    <a:pt x="1632234" y="0"/>
                  </a:moveTo>
                  <a:lnTo>
                    <a:pt x="60827" y="0"/>
                  </a:lnTo>
                  <a:lnTo>
                    <a:pt x="37150" y="4780"/>
                  </a:lnTo>
                  <a:lnTo>
                    <a:pt x="17815" y="17816"/>
                  </a:lnTo>
                  <a:lnTo>
                    <a:pt x="4779" y="37151"/>
                  </a:lnTo>
                  <a:lnTo>
                    <a:pt x="0" y="60829"/>
                  </a:lnTo>
                  <a:lnTo>
                    <a:pt x="0" y="304144"/>
                  </a:lnTo>
                  <a:lnTo>
                    <a:pt x="4779" y="327822"/>
                  </a:lnTo>
                  <a:lnTo>
                    <a:pt x="17815" y="347157"/>
                  </a:lnTo>
                  <a:lnTo>
                    <a:pt x="37150" y="360193"/>
                  </a:lnTo>
                  <a:lnTo>
                    <a:pt x="60827" y="364973"/>
                  </a:lnTo>
                  <a:lnTo>
                    <a:pt x="1632234" y="364973"/>
                  </a:lnTo>
                  <a:lnTo>
                    <a:pt x="1655911" y="360193"/>
                  </a:lnTo>
                  <a:lnTo>
                    <a:pt x="1675246" y="347157"/>
                  </a:lnTo>
                  <a:lnTo>
                    <a:pt x="1688283" y="327822"/>
                  </a:lnTo>
                  <a:lnTo>
                    <a:pt x="1693063" y="304144"/>
                  </a:lnTo>
                  <a:lnTo>
                    <a:pt x="1693063" y="60829"/>
                  </a:lnTo>
                  <a:lnTo>
                    <a:pt x="1688283" y="37151"/>
                  </a:lnTo>
                  <a:lnTo>
                    <a:pt x="1675246" y="17816"/>
                  </a:lnTo>
                  <a:lnTo>
                    <a:pt x="1655911" y="4780"/>
                  </a:lnTo>
                  <a:lnTo>
                    <a:pt x="16322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5111845" y="7276744"/>
              <a:ext cx="1693545" cy="365125"/>
            </a:xfrm>
            <a:custGeom>
              <a:avLst/>
              <a:gdLst/>
              <a:ahLst/>
              <a:cxnLst/>
              <a:rect l="l" t="t" r="r" b="b"/>
              <a:pathLst>
                <a:path w="1693545" h="365125">
                  <a:moveTo>
                    <a:pt x="0" y="60829"/>
                  </a:moveTo>
                  <a:lnTo>
                    <a:pt x="4780" y="37151"/>
                  </a:lnTo>
                  <a:lnTo>
                    <a:pt x="17816" y="17816"/>
                  </a:lnTo>
                  <a:lnTo>
                    <a:pt x="37151" y="4780"/>
                  </a:lnTo>
                  <a:lnTo>
                    <a:pt x="60829" y="0"/>
                  </a:lnTo>
                  <a:lnTo>
                    <a:pt x="1632235" y="0"/>
                  </a:lnTo>
                  <a:lnTo>
                    <a:pt x="1655912" y="4780"/>
                  </a:lnTo>
                  <a:lnTo>
                    <a:pt x="1675248" y="17816"/>
                  </a:lnTo>
                  <a:lnTo>
                    <a:pt x="1688284" y="37151"/>
                  </a:lnTo>
                  <a:lnTo>
                    <a:pt x="1693064" y="60829"/>
                  </a:lnTo>
                  <a:lnTo>
                    <a:pt x="1693064" y="304144"/>
                  </a:lnTo>
                  <a:lnTo>
                    <a:pt x="1688284" y="327822"/>
                  </a:lnTo>
                  <a:lnTo>
                    <a:pt x="1675248" y="347157"/>
                  </a:lnTo>
                  <a:lnTo>
                    <a:pt x="1655912" y="360193"/>
                  </a:lnTo>
                  <a:lnTo>
                    <a:pt x="1632235" y="364973"/>
                  </a:lnTo>
                  <a:lnTo>
                    <a:pt x="60829" y="364973"/>
                  </a:lnTo>
                  <a:lnTo>
                    <a:pt x="37151" y="360193"/>
                  </a:lnTo>
                  <a:lnTo>
                    <a:pt x="17816" y="347157"/>
                  </a:lnTo>
                  <a:lnTo>
                    <a:pt x="4780" y="327822"/>
                  </a:lnTo>
                  <a:lnTo>
                    <a:pt x="0" y="304144"/>
                  </a:lnTo>
                  <a:lnTo>
                    <a:pt x="0" y="60829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6999371" y="7276744"/>
              <a:ext cx="1488440" cy="365125"/>
            </a:xfrm>
            <a:custGeom>
              <a:avLst/>
              <a:gdLst/>
              <a:ahLst/>
              <a:cxnLst/>
              <a:rect l="l" t="t" r="r" b="b"/>
              <a:pathLst>
                <a:path w="1488440" h="365125">
                  <a:moveTo>
                    <a:pt x="1427201" y="0"/>
                  </a:moveTo>
                  <a:lnTo>
                    <a:pt x="60829" y="0"/>
                  </a:lnTo>
                  <a:lnTo>
                    <a:pt x="37152" y="4780"/>
                  </a:lnTo>
                  <a:lnTo>
                    <a:pt x="17816" y="17816"/>
                  </a:lnTo>
                  <a:lnTo>
                    <a:pt x="4780" y="37152"/>
                  </a:lnTo>
                  <a:lnTo>
                    <a:pt x="0" y="60829"/>
                  </a:lnTo>
                  <a:lnTo>
                    <a:pt x="0" y="304143"/>
                  </a:lnTo>
                  <a:lnTo>
                    <a:pt x="4780" y="327821"/>
                  </a:lnTo>
                  <a:lnTo>
                    <a:pt x="17816" y="347157"/>
                  </a:lnTo>
                  <a:lnTo>
                    <a:pt x="37152" y="360193"/>
                  </a:lnTo>
                  <a:lnTo>
                    <a:pt x="60829" y="364973"/>
                  </a:lnTo>
                  <a:lnTo>
                    <a:pt x="1427201" y="364973"/>
                  </a:lnTo>
                  <a:lnTo>
                    <a:pt x="1450879" y="360193"/>
                  </a:lnTo>
                  <a:lnTo>
                    <a:pt x="1470215" y="347157"/>
                  </a:lnTo>
                  <a:lnTo>
                    <a:pt x="1483250" y="327821"/>
                  </a:lnTo>
                  <a:lnTo>
                    <a:pt x="1488032" y="304143"/>
                  </a:lnTo>
                  <a:lnTo>
                    <a:pt x="1488032" y="60829"/>
                  </a:lnTo>
                  <a:lnTo>
                    <a:pt x="1483250" y="37152"/>
                  </a:lnTo>
                  <a:lnTo>
                    <a:pt x="1470215" y="17816"/>
                  </a:lnTo>
                  <a:lnTo>
                    <a:pt x="1450879" y="4780"/>
                  </a:lnTo>
                  <a:lnTo>
                    <a:pt x="14272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6999371" y="7276744"/>
              <a:ext cx="1488440" cy="365125"/>
            </a:xfrm>
            <a:custGeom>
              <a:avLst/>
              <a:gdLst/>
              <a:ahLst/>
              <a:cxnLst/>
              <a:rect l="l" t="t" r="r" b="b"/>
              <a:pathLst>
                <a:path w="1488440" h="365125">
                  <a:moveTo>
                    <a:pt x="0" y="60829"/>
                  </a:moveTo>
                  <a:lnTo>
                    <a:pt x="4780" y="37152"/>
                  </a:lnTo>
                  <a:lnTo>
                    <a:pt x="17816" y="17816"/>
                  </a:lnTo>
                  <a:lnTo>
                    <a:pt x="37152" y="4780"/>
                  </a:lnTo>
                  <a:lnTo>
                    <a:pt x="60829" y="0"/>
                  </a:lnTo>
                  <a:lnTo>
                    <a:pt x="1427202" y="0"/>
                  </a:lnTo>
                  <a:lnTo>
                    <a:pt x="1450880" y="4780"/>
                  </a:lnTo>
                  <a:lnTo>
                    <a:pt x="1470215" y="17816"/>
                  </a:lnTo>
                  <a:lnTo>
                    <a:pt x="1483252" y="37152"/>
                  </a:lnTo>
                  <a:lnTo>
                    <a:pt x="1488032" y="60829"/>
                  </a:lnTo>
                  <a:lnTo>
                    <a:pt x="1488032" y="304144"/>
                  </a:lnTo>
                  <a:lnTo>
                    <a:pt x="1483252" y="327821"/>
                  </a:lnTo>
                  <a:lnTo>
                    <a:pt x="1470215" y="347157"/>
                  </a:lnTo>
                  <a:lnTo>
                    <a:pt x="1450880" y="360193"/>
                  </a:lnTo>
                  <a:lnTo>
                    <a:pt x="1427202" y="364973"/>
                  </a:lnTo>
                  <a:lnTo>
                    <a:pt x="60829" y="364973"/>
                  </a:lnTo>
                  <a:lnTo>
                    <a:pt x="37152" y="360193"/>
                  </a:lnTo>
                  <a:lnTo>
                    <a:pt x="17816" y="347157"/>
                  </a:lnTo>
                  <a:lnTo>
                    <a:pt x="4780" y="327821"/>
                  </a:lnTo>
                  <a:lnTo>
                    <a:pt x="0" y="304144"/>
                  </a:lnTo>
                  <a:lnTo>
                    <a:pt x="0" y="60829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 descr=""/>
          <p:cNvSpPr txBox="1"/>
          <p:nvPr/>
        </p:nvSpPr>
        <p:spPr>
          <a:xfrm>
            <a:off x="7281358" y="7314184"/>
            <a:ext cx="9258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latin typeface="Lucida Sans Unicode"/>
                <a:cs typeface="Lucida Sans Unicode"/>
              </a:rPr>
              <a:t>Data</a:t>
            </a:r>
            <a:r>
              <a:rPr dirty="0" sz="1300" spc="-45">
                <a:latin typeface="Lucida Sans Unicode"/>
                <a:cs typeface="Lucida Sans Unicode"/>
              </a:rPr>
              <a:t> </a:t>
            </a:r>
            <a:r>
              <a:rPr dirty="0" sz="1300" spc="-20">
                <a:latin typeface="Lucida Sans Unicode"/>
                <a:cs typeface="Lucida Sans Unicode"/>
              </a:rPr>
              <a:t>aware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634587" y="7822286"/>
            <a:ext cx="8087359" cy="904875"/>
            <a:chOff x="634587" y="7822286"/>
            <a:chExt cx="8087359" cy="904875"/>
          </a:xfrm>
        </p:grpSpPr>
        <p:sp>
          <p:nvSpPr>
            <p:cNvPr id="49" name="object 49" descr=""/>
            <p:cNvSpPr/>
            <p:nvPr/>
          </p:nvSpPr>
          <p:spPr>
            <a:xfrm>
              <a:off x="645065" y="7832764"/>
              <a:ext cx="8066405" cy="883919"/>
            </a:xfrm>
            <a:custGeom>
              <a:avLst/>
              <a:gdLst/>
              <a:ahLst/>
              <a:cxnLst/>
              <a:rect l="l" t="t" r="r" b="b"/>
              <a:pathLst>
                <a:path w="8066405" h="883920">
                  <a:moveTo>
                    <a:pt x="8065799" y="0"/>
                  </a:moveTo>
                  <a:lnTo>
                    <a:pt x="0" y="0"/>
                  </a:lnTo>
                  <a:lnTo>
                    <a:pt x="0" y="883646"/>
                  </a:lnTo>
                  <a:lnTo>
                    <a:pt x="8065799" y="883646"/>
                  </a:lnTo>
                  <a:lnTo>
                    <a:pt x="80657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645065" y="7832764"/>
              <a:ext cx="8066405" cy="883919"/>
            </a:xfrm>
            <a:custGeom>
              <a:avLst/>
              <a:gdLst/>
              <a:ahLst/>
              <a:cxnLst/>
              <a:rect l="l" t="t" r="r" b="b"/>
              <a:pathLst>
                <a:path w="8066405" h="883920">
                  <a:moveTo>
                    <a:pt x="0" y="0"/>
                  </a:moveTo>
                  <a:lnTo>
                    <a:pt x="8065800" y="0"/>
                  </a:lnTo>
                  <a:lnTo>
                    <a:pt x="8065800" y="883647"/>
                  </a:lnTo>
                  <a:lnTo>
                    <a:pt x="0" y="883647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924475" y="8282062"/>
              <a:ext cx="1684020" cy="365125"/>
            </a:xfrm>
            <a:custGeom>
              <a:avLst/>
              <a:gdLst/>
              <a:ahLst/>
              <a:cxnLst/>
              <a:rect l="l" t="t" r="r" b="b"/>
              <a:pathLst>
                <a:path w="1684020" h="365125">
                  <a:moveTo>
                    <a:pt x="1622686" y="0"/>
                  </a:moveTo>
                  <a:lnTo>
                    <a:pt x="60829" y="0"/>
                  </a:lnTo>
                  <a:lnTo>
                    <a:pt x="37151" y="4780"/>
                  </a:lnTo>
                  <a:lnTo>
                    <a:pt x="17815" y="17815"/>
                  </a:lnTo>
                  <a:lnTo>
                    <a:pt x="4779" y="37152"/>
                  </a:lnTo>
                  <a:lnTo>
                    <a:pt x="0" y="60830"/>
                  </a:lnTo>
                  <a:lnTo>
                    <a:pt x="0" y="304143"/>
                  </a:lnTo>
                  <a:lnTo>
                    <a:pt x="4779" y="327821"/>
                  </a:lnTo>
                  <a:lnTo>
                    <a:pt x="17815" y="347157"/>
                  </a:lnTo>
                  <a:lnTo>
                    <a:pt x="37151" y="360193"/>
                  </a:lnTo>
                  <a:lnTo>
                    <a:pt x="60829" y="364973"/>
                  </a:lnTo>
                  <a:lnTo>
                    <a:pt x="1622686" y="364973"/>
                  </a:lnTo>
                  <a:lnTo>
                    <a:pt x="1646364" y="360193"/>
                  </a:lnTo>
                  <a:lnTo>
                    <a:pt x="1665700" y="347157"/>
                  </a:lnTo>
                  <a:lnTo>
                    <a:pt x="1678736" y="327821"/>
                  </a:lnTo>
                  <a:lnTo>
                    <a:pt x="1683516" y="304143"/>
                  </a:lnTo>
                  <a:lnTo>
                    <a:pt x="1683516" y="60830"/>
                  </a:lnTo>
                  <a:lnTo>
                    <a:pt x="1678736" y="37152"/>
                  </a:lnTo>
                  <a:lnTo>
                    <a:pt x="1665700" y="17815"/>
                  </a:lnTo>
                  <a:lnTo>
                    <a:pt x="1646364" y="4780"/>
                  </a:lnTo>
                  <a:lnTo>
                    <a:pt x="16226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924475" y="8282062"/>
              <a:ext cx="1684020" cy="365125"/>
            </a:xfrm>
            <a:custGeom>
              <a:avLst/>
              <a:gdLst/>
              <a:ahLst/>
              <a:cxnLst/>
              <a:rect l="l" t="t" r="r" b="b"/>
              <a:pathLst>
                <a:path w="1684020" h="365125">
                  <a:moveTo>
                    <a:pt x="0" y="60830"/>
                  </a:moveTo>
                  <a:lnTo>
                    <a:pt x="4780" y="37152"/>
                  </a:lnTo>
                  <a:lnTo>
                    <a:pt x="17816" y="17816"/>
                  </a:lnTo>
                  <a:lnTo>
                    <a:pt x="37152" y="4780"/>
                  </a:lnTo>
                  <a:lnTo>
                    <a:pt x="60830" y="0"/>
                  </a:lnTo>
                  <a:lnTo>
                    <a:pt x="1622687" y="0"/>
                  </a:lnTo>
                  <a:lnTo>
                    <a:pt x="1646364" y="4780"/>
                  </a:lnTo>
                  <a:lnTo>
                    <a:pt x="1665700" y="17816"/>
                  </a:lnTo>
                  <a:lnTo>
                    <a:pt x="1678736" y="37152"/>
                  </a:lnTo>
                  <a:lnTo>
                    <a:pt x="1683517" y="60830"/>
                  </a:lnTo>
                  <a:lnTo>
                    <a:pt x="1683517" y="304143"/>
                  </a:lnTo>
                  <a:lnTo>
                    <a:pt x="1678736" y="327821"/>
                  </a:lnTo>
                  <a:lnTo>
                    <a:pt x="1665700" y="347157"/>
                  </a:lnTo>
                  <a:lnTo>
                    <a:pt x="1646364" y="360193"/>
                  </a:lnTo>
                  <a:lnTo>
                    <a:pt x="1622687" y="364973"/>
                  </a:lnTo>
                  <a:lnTo>
                    <a:pt x="60830" y="364973"/>
                  </a:lnTo>
                  <a:lnTo>
                    <a:pt x="37152" y="360193"/>
                  </a:lnTo>
                  <a:lnTo>
                    <a:pt x="17816" y="347157"/>
                  </a:lnTo>
                  <a:lnTo>
                    <a:pt x="4780" y="327821"/>
                  </a:lnTo>
                  <a:lnTo>
                    <a:pt x="0" y="304143"/>
                  </a:lnTo>
                  <a:lnTo>
                    <a:pt x="0" y="60830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1594506" y="8320023"/>
            <a:ext cx="3384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latin typeface="Lucida Sans Unicode"/>
                <a:cs typeface="Lucida Sans Unicode"/>
              </a:rPr>
              <a:t>CPU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54" name="object 54" descr=""/>
          <p:cNvGrpSpPr/>
          <p:nvPr/>
        </p:nvGrpSpPr>
        <p:grpSpPr>
          <a:xfrm>
            <a:off x="2838289" y="8276666"/>
            <a:ext cx="5614670" cy="384175"/>
            <a:chOff x="2838289" y="8276666"/>
            <a:chExt cx="5614670" cy="384175"/>
          </a:xfrm>
        </p:grpSpPr>
        <p:sp>
          <p:nvSpPr>
            <p:cNvPr id="55" name="object 55" descr=""/>
            <p:cNvSpPr/>
            <p:nvPr/>
          </p:nvSpPr>
          <p:spPr>
            <a:xfrm>
              <a:off x="2843687" y="8283808"/>
              <a:ext cx="1684020" cy="365125"/>
            </a:xfrm>
            <a:custGeom>
              <a:avLst/>
              <a:gdLst/>
              <a:ahLst/>
              <a:cxnLst/>
              <a:rect l="l" t="t" r="r" b="b"/>
              <a:pathLst>
                <a:path w="1684020" h="365125">
                  <a:moveTo>
                    <a:pt x="1622686" y="0"/>
                  </a:moveTo>
                  <a:lnTo>
                    <a:pt x="60830" y="0"/>
                  </a:lnTo>
                  <a:lnTo>
                    <a:pt x="37152" y="4780"/>
                  </a:lnTo>
                  <a:lnTo>
                    <a:pt x="17816" y="17816"/>
                  </a:lnTo>
                  <a:lnTo>
                    <a:pt x="4780" y="37152"/>
                  </a:lnTo>
                  <a:lnTo>
                    <a:pt x="0" y="60830"/>
                  </a:lnTo>
                  <a:lnTo>
                    <a:pt x="0" y="304142"/>
                  </a:lnTo>
                  <a:lnTo>
                    <a:pt x="4780" y="327820"/>
                  </a:lnTo>
                  <a:lnTo>
                    <a:pt x="17816" y="347155"/>
                  </a:lnTo>
                  <a:lnTo>
                    <a:pt x="37152" y="360192"/>
                  </a:lnTo>
                  <a:lnTo>
                    <a:pt x="60830" y="364973"/>
                  </a:lnTo>
                  <a:lnTo>
                    <a:pt x="1622686" y="364973"/>
                  </a:lnTo>
                  <a:lnTo>
                    <a:pt x="1646364" y="360192"/>
                  </a:lnTo>
                  <a:lnTo>
                    <a:pt x="1665700" y="347155"/>
                  </a:lnTo>
                  <a:lnTo>
                    <a:pt x="1678736" y="327820"/>
                  </a:lnTo>
                  <a:lnTo>
                    <a:pt x="1683517" y="304142"/>
                  </a:lnTo>
                  <a:lnTo>
                    <a:pt x="1683517" y="60830"/>
                  </a:lnTo>
                  <a:lnTo>
                    <a:pt x="1678736" y="37152"/>
                  </a:lnTo>
                  <a:lnTo>
                    <a:pt x="1665700" y="17816"/>
                  </a:lnTo>
                  <a:lnTo>
                    <a:pt x="1646364" y="4780"/>
                  </a:lnTo>
                  <a:lnTo>
                    <a:pt x="16226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843687" y="8283808"/>
              <a:ext cx="1684020" cy="365125"/>
            </a:xfrm>
            <a:custGeom>
              <a:avLst/>
              <a:gdLst/>
              <a:ahLst/>
              <a:cxnLst/>
              <a:rect l="l" t="t" r="r" b="b"/>
              <a:pathLst>
                <a:path w="1684020" h="365125">
                  <a:moveTo>
                    <a:pt x="0" y="60830"/>
                  </a:moveTo>
                  <a:lnTo>
                    <a:pt x="4780" y="37152"/>
                  </a:lnTo>
                  <a:lnTo>
                    <a:pt x="17816" y="17816"/>
                  </a:lnTo>
                  <a:lnTo>
                    <a:pt x="37152" y="4780"/>
                  </a:lnTo>
                  <a:lnTo>
                    <a:pt x="60830" y="0"/>
                  </a:lnTo>
                  <a:lnTo>
                    <a:pt x="1622687" y="0"/>
                  </a:lnTo>
                  <a:lnTo>
                    <a:pt x="1646364" y="4780"/>
                  </a:lnTo>
                  <a:lnTo>
                    <a:pt x="1665700" y="17816"/>
                  </a:lnTo>
                  <a:lnTo>
                    <a:pt x="1678736" y="37152"/>
                  </a:lnTo>
                  <a:lnTo>
                    <a:pt x="1683517" y="60830"/>
                  </a:lnTo>
                  <a:lnTo>
                    <a:pt x="1683517" y="304143"/>
                  </a:lnTo>
                  <a:lnTo>
                    <a:pt x="1678736" y="327821"/>
                  </a:lnTo>
                  <a:lnTo>
                    <a:pt x="1665700" y="347157"/>
                  </a:lnTo>
                  <a:lnTo>
                    <a:pt x="1646364" y="360193"/>
                  </a:lnTo>
                  <a:lnTo>
                    <a:pt x="1622687" y="364973"/>
                  </a:lnTo>
                  <a:lnTo>
                    <a:pt x="60830" y="364973"/>
                  </a:lnTo>
                  <a:lnTo>
                    <a:pt x="37152" y="360193"/>
                  </a:lnTo>
                  <a:lnTo>
                    <a:pt x="17816" y="347157"/>
                  </a:lnTo>
                  <a:lnTo>
                    <a:pt x="4780" y="327821"/>
                  </a:lnTo>
                  <a:lnTo>
                    <a:pt x="0" y="304143"/>
                  </a:lnTo>
                  <a:lnTo>
                    <a:pt x="0" y="60830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4778472" y="8282063"/>
              <a:ext cx="1927225" cy="373380"/>
            </a:xfrm>
            <a:custGeom>
              <a:avLst/>
              <a:gdLst/>
              <a:ahLst/>
              <a:cxnLst/>
              <a:rect l="l" t="t" r="r" b="b"/>
              <a:pathLst>
                <a:path w="1927225" h="373379">
                  <a:moveTo>
                    <a:pt x="1864616" y="0"/>
                  </a:moveTo>
                  <a:lnTo>
                    <a:pt x="62138" y="0"/>
                  </a:lnTo>
                  <a:lnTo>
                    <a:pt x="37951" y="4883"/>
                  </a:lnTo>
                  <a:lnTo>
                    <a:pt x="18199" y="18200"/>
                  </a:lnTo>
                  <a:lnTo>
                    <a:pt x="4883" y="37952"/>
                  </a:lnTo>
                  <a:lnTo>
                    <a:pt x="0" y="62139"/>
                  </a:lnTo>
                  <a:lnTo>
                    <a:pt x="0" y="310685"/>
                  </a:lnTo>
                  <a:lnTo>
                    <a:pt x="4883" y="334873"/>
                  </a:lnTo>
                  <a:lnTo>
                    <a:pt x="18199" y="354624"/>
                  </a:lnTo>
                  <a:lnTo>
                    <a:pt x="37951" y="367941"/>
                  </a:lnTo>
                  <a:lnTo>
                    <a:pt x="62138" y="372825"/>
                  </a:lnTo>
                  <a:lnTo>
                    <a:pt x="1864616" y="372825"/>
                  </a:lnTo>
                  <a:lnTo>
                    <a:pt x="1888803" y="367941"/>
                  </a:lnTo>
                  <a:lnTo>
                    <a:pt x="1908555" y="354624"/>
                  </a:lnTo>
                  <a:lnTo>
                    <a:pt x="1921871" y="334873"/>
                  </a:lnTo>
                  <a:lnTo>
                    <a:pt x="1926755" y="310685"/>
                  </a:lnTo>
                  <a:lnTo>
                    <a:pt x="1926755" y="62139"/>
                  </a:lnTo>
                  <a:lnTo>
                    <a:pt x="1921871" y="37952"/>
                  </a:lnTo>
                  <a:lnTo>
                    <a:pt x="1908555" y="18200"/>
                  </a:lnTo>
                  <a:lnTo>
                    <a:pt x="1888803" y="4883"/>
                  </a:lnTo>
                  <a:lnTo>
                    <a:pt x="18646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4778472" y="8282063"/>
              <a:ext cx="1927225" cy="373380"/>
            </a:xfrm>
            <a:custGeom>
              <a:avLst/>
              <a:gdLst/>
              <a:ahLst/>
              <a:cxnLst/>
              <a:rect l="l" t="t" r="r" b="b"/>
              <a:pathLst>
                <a:path w="1927225" h="373379">
                  <a:moveTo>
                    <a:pt x="0" y="62139"/>
                  </a:moveTo>
                  <a:lnTo>
                    <a:pt x="4883" y="37951"/>
                  </a:lnTo>
                  <a:lnTo>
                    <a:pt x="18200" y="18200"/>
                  </a:lnTo>
                  <a:lnTo>
                    <a:pt x="37951" y="4883"/>
                  </a:lnTo>
                  <a:lnTo>
                    <a:pt x="62139" y="0"/>
                  </a:lnTo>
                  <a:lnTo>
                    <a:pt x="1864617" y="0"/>
                  </a:lnTo>
                  <a:lnTo>
                    <a:pt x="1888805" y="4883"/>
                  </a:lnTo>
                  <a:lnTo>
                    <a:pt x="1908556" y="18200"/>
                  </a:lnTo>
                  <a:lnTo>
                    <a:pt x="1921873" y="37951"/>
                  </a:lnTo>
                  <a:lnTo>
                    <a:pt x="1926756" y="62139"/>
                  </a:lnTo>
                  <a:lnTo>
                    <a:pt x="1926756" y="310684"/>
                  </a:lnTo>
                  <a:lnTo>
                    <a:pt x="1921873" y="334871"/>
                  </a:lnTo>
                  <a:lnTo>
                    <a:pt x="1908556" y="354623"/>
                  </a:lnTo>
                  <a:lnTo>
                    <a:pt x="1888805" y="367941"/>
                  </a:lnTo>
                  <a:lnTo>
                    <a:pt x="1864617" y="372824"/>
                  </a:lnTo>
                  <a:lnTo>
                    <a:pt x="62139" y="372824"/>
                  </a:lnTo>
                  <a:lnTo>
                    <a:pt x="37951" y="367941"/>
                  </a:lnTo>
                  <a:lnTo>
                    <a:pt x="18200" y="354623"/>
                  </a:lnTo>
                  <a:lnTo>
                    <a:pt x="4883" y="334871"/>
                  </a:lnTo>
                  <a:lnTo>
                    <a:pt x="0" y="310684"/>
                  </a:lnTo>
                  <a:lnTo>
                    <a:pt x="0" y="62139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6913102" y="8289913"/>
              <a:ext cx="1534160" cy="365125"/>
            </a:xfrm>
            <a:custGeom>
              <a:avLst/>
              <a:gdLst/>
              <a:ahLst/>
              <a:cxnLst/>
              <a:rect l="l" t="t" r="r" b="b"/>
              <a:pathLst>
                <a:path w="1534159" h="365125">
                  <a:moveTo>
                    <a:pt x="1473098" y="0"/>
                  </a:moveTo>
                  <a:lnTo>
                    <a:pt x="60829" y="0"/>
                  </a:lnTo>
                  <a:lnTo>
                    <a:pt x="37152" y="4780"/>
                  </a:lnTo>
                  <a:lnTo>
                    <a:pt x="17815" y="17816"/>
                  </a:lnTo>
                  <a:lnTo>
                    <a:pt x="4780" y="37152"/>
                  </a:lnTo>
                  <a:lnTo>
                    <a:pt x="0" y="60830"/>
                  </a:lnTo>
                  <a:lnTo>
                    <a:pt x="0" y="304143"/>
                  </a:lnTo>
                  <a:lnTo>
                    <a:pt x="4780" y="327821"/>
                  </a:lnTo>
                  <a:lnTo>
                    <a:pt x="17815" y="347157"/>
                  </a:lnTo>
                  <a:lnTo>
                    <a:pt x="37152" y="360193"/>
                  </a:lnTo>
                  <a:lnTo>
                    <a:pt x="60829" y="364973"/>
                  </a:lnTo>
                  <a:lnTo>
                    <a:pt x="1473098" y="364973"/>
                  </a:lnTo>
                  <a:lnTo>
                    <a:pt x="1496775" y="360193"/>
                  </a:lnTo>
                  <a:lnTo>
                    <a:pt x="1516110" y="347157"/>
                  </a:lnTo>
                  <a:lnTo>
                    <a:pt x="1529147" y="327821"/>
                  </a:lnTo>
                  <a:lnTo>
                    <a:pt x="1533927" y="304143"/>
                  </a:lnTo>
                  <a:lnTo>
                    <a:pt x="1533927" y="60830"/>
                  </a:lnTo>
                  <a:lnTo>
                    <a:pt x="1529147" y="37152"/>
                  </a:lnTo>
                  <a:lnTo>
                    <a:pt x="1516110" y="17816"/>
                  </a:lnTo>
                  <a:lnTo>
                    <a:pt x="1496775" y="4780"/>
                  </a:lnTo>
                  <a:lnTo>
                    <a:pt x="14730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913102" y="8289913"/>
              <a:ext cx="1534160" cy="365125"/>
            </a:xfrm>
            <a:custGeom>
              <a:avLst/>
              <a:gdLst/>
              <a:ahLst/>
              <a:cxnLst/>
              <a:rect l="l" t="t" r="r" b="b"/>
              <a:pathLst>
                <a:path w="1534159" h="365125">
                  <a:moveTo>
                    <a:pt x="0" y="60830"/>
                  </a:moveTo>
                  <a:lnTo>
                    <a:pt x="4780" y="37152"/>
                  </a:lnTo>
                  <a:lnTo>
                    <a:pt x="17816" y="17816"/>
                  </a:lnTo>
                  <a:lnTo>
                    <a:pt x="37152" y="4780"/>
                  </a:lnTo>
                  <a:lnTo>
                    <a:pt x="60830" y="0"/>
                  </a:lnTo>
                  <a:lnTo>
                    <a:pt x="1473098" y="0"/>
                  </a:lnTo>
                  <a:lnTo>
                    <a:pt x="1496776" y="4780"/>
                  </a:lnTo>
                  <a:lnTo>
                    <a:pt x="1516112" y="17816"/>
                  </a:lnTo>
                  <a:lnTo>
                    <a:pt x="1529148" y="37152"/>
                  </a:lnTo>
                  <a:lnTo>
                    <a:pt x="1533928" y="60830"/>
                  </a:lnTo>
                  <a:lnTo>
                    <a:pt x="1533928" y="304143"/>
                  </a:lnTo>
                  <a:lnTo>
                    <a:pt x="1529148" y="327821"/>
                  </a:lnTo>
                  <a:lnTo>
                    <a:pt x="1516112" y="347157"/>
                  </a:lnTo>
                  <a:lnTo>
                    <a:pt x="1496776" y="360193"/>
                  </a:lnTo>
                  <a:lnTo>
                    <a:pt x="1473098" y="364973"/>
                  </a:lnTo>
                  <a:lnTo>
                    <a:pt x="60830" y="364973"/>
                  </a:lnTo>
                  <a:lnTo>
                    <a:pt x="37152" y="360193"/>
                  </a:lnTo>
                  <a:lnTo>
                    <a:pt x="17816" y="347157"/>
                  </a:lnTo>
                  <a:lnTo>
                    <a:pt x="4780" y="327821"/>
                  </a:lnTo>
                  <a:lnTo>
                    <a:pt x="0" y="304143"/>
                  </a:lnTo>
                  <a:lnTo>
                    <a:pt x="0" y="60830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7512736" y="8344407"/>
            <a:ext cx="49847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0">
                <a:solidFill>
                  <a:srgbClr val="181818"/>
                </a:solidFill>
                <a:latin typeface="Lucida Sans Unicode"/>
                <a:cs typeface="Lucida Sans Unicode"/>
              </a:rPr>
              <a:t>RDMA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62" name="object 62" descr=""/>
          <p:cNvSpPr/>
          <p:nvPr/>
        </p:nvSpPr>
        <p:spPr>
          <a:xfrm>
            <a:off x="620991" y="9387556"/>
            <a:ext cx="2249170" cy="461645"/>
          </a:xfrm>
          <a:custGeom>
            <a:avLst/>
            <a:gdLst/>
            <a:ahLst/>
            <a:cxnLst/>
            <a:rect l="l" t="t" r="r" b="b"/>
            <a:pathLst>
              <a:path w="2249170" h="461645">
                <a:moveTo>
                  <a:pt x="2172003" y="0"/>
                </a:moveTo>
                <a:lnTo>
                  <a:pt x="76872" y="0"/>
                </a:lnTo>
                <a:lnTo>
                  <a:pt x="46949" y="6041"/>
                </a:lnTo>
                <a:lnTo>
                  <a:pt x="22514" y="22515"/>
                </a:lnTo>
                <a:lnTo>
                  <a:pt x="6041" y="46950"/>
                </a:lnTo>
                <a:lnTo>
                  <a:pt x="0" y="76874"/>
                </a:lnTo>
                <a:lnTo>
                  <a:pt x="0" y="384352"/>
                </a:lnTo>
                <a:lnTo>
                  <a:pt x="6041" y="414276"/>
                </a:lnTo>
                <a:lnTo>
                  <a:pt x="22514" y="438711"/>
                </a:lnTo>
                <a:lnTo>
                  <a:pt x="46949" y="455185"/>
                </a:lnTo>
                <a:lnTo>
                  <a:pt x="76872" y="461227"/>
                </a:lnTo>
                <a:lnTo>
                  <a:pt x="2172003" y="461227"/>
                </a:lnTo>
                <a:lnTo>
                  <a:pt x="2201924" y="455185"/>
                </a:lnTo>
                <a:lnTo>
                  <a:pt x="2226360" y="438711"/>
                </a:lnTo>
                <a:lnTo>
                  <a:pt x="2242834" y="414276"/>
                </a:lnTo>
                <a:lnTo>
                  <a:pt x="2248876" y="384352"/>
                </a:lnTo>
                <a:lnTo>
                  <a:pt x="2248876" y="76874"/>
                </a:lnTo>
                <a:lnTo>
                  <a:pt x="2242834" y="46950"/>
                </a:lnTo>
                <a:lnTo>
                  <a:pt x="2226360" y="22515"/>
                </a:lnTo>
                <a:lnTo>
                  <a:pt x="2201924" y="6041"/>
                </a:lnTo>
                <a:lnTo>
                  <a:pt x="2172003" y="0"/>
                </a:lnTo>
                <a:close/>
              </a:path>
            </a:pathLst>
          </a:custGeom>
          <a:solidFill>
            <a:srgbClr val="C1E1F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3" name="object 63" descr=""/>
          <p:cNvGrpSpPr/>
          <p:nvPr/>
        </p:nvGrpSpPr>
        <p:grpSpPr>
          <a:xfrm>
            <a:off x="8968625" y="4776904"/>
            <a:ext cx="1968500" cy="3950335"/>
            <a:chOff x="8968625" y="4776904"/>
            <a:chExt cx="1968500" cy="3950335"/>
          </a:xfrm>
        </p:grpSpPr>
        <p:sp>
          <p:nvSpPr>
            <p:cNvPr id="64" name="object 64" descr=""/>
            <p:cNvSpPr/>
            <p:nvPr/>
          </p:nvSpPr>
          <p:spPr>
            <a:xfrm>
              <a:off x="8979102" y="4971130"/>
              <a:ext cx="1945005" cy="3745865"/>
            </a:xfrm>
            <a:custGeom>
              <a:avLst/>
              <a:gdLst/>
              <a:ahLst/>
              <a:cxnLst/>
              <a:rect l="l" t="t" r="r" b="b"/>
              <a:pathLst>
                <a:path w="1945004" h="3745865">
                  <a:moveTo>
                    <a:pt x="1944710" y="0"/>
                  </a:moveTo>
                  <a:lnTo>
                    <a:pt x="0" y="0"/>
                  </a:lnTo>
                  <a:lnTo>
                    <a:pt x="0" y="3745280"/>
                  </a:lnTo>
                  <a:lnTo>
                    <a:pt x="1944710" y="3745280"/>
                  </a:lnTo>
                  <a:lnTo>
                    <a:pt x="19447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8979102" y="4971130"/>
              <a:ext cx="1945005" cy="3745865"/>
            </a:xfrm>
            <a:custGeom>
              <a:avLst/>
              <a:gdLst/>
              <a:ahLst/>
              <a:cxnLst/>
              <a:rect l="l" t="t" r="r" b="b"/>
              <a:pathLst>
                <a:path w="1945004" h="3745865">
                  <a:moveTo>
                    <a:pt x="0" y="0"/>
                  </a:moveTo>
                  <a:lnTo>
                    <a:pt x="1944712" y="0"/>
                  </a:lnTo>
                  <a:lnTo>
                    <a:pt x="1944712" y="3745282"/>
                  </a:lnTo>
                  <a:lnTo>
                    <a:pt x="0" y="374528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9263674" y="7072683"/>
              <a:ext cx="1385570" cy="365125"/>
            </a:xfrm>
            <a:custGeom>
              <a:avLst/>
              <a:gdLst/>
              <a:ahLst/>
              <a:cxnLst/>
              <a:rect l="l" t="t" r="r" b="b"/>
              <a:pathLst>
                <a:path w="1385570" h="365125">
                  <a:moveTo>
                    <a:pt x="1324159" y="0"/>
                  </a:moveTo>
                  <a:lnTo>
                    <a:pt x="60829" y="0"/>
                  </a:lnTo>
                  <a:lnTo>
                    <a:pt x="37152" y="4780"/>
                  </a:lnTo>
                  <a:lnTo>
                    <a:pt x="17815" y="17816"/>
                  </a:lnTo>
                  <a:lnTo>
                    <a:pt x="4780" y="37152"/>
                  </a:lnTo>
                  <a:lnTo>
                    <a:pt x="0" y="60829"/>
                  </a:lnTo>
                  <a:lnTo>
                    <a:pt x="0" y="304144"/>
                  </a:lnTo>
                  <a:lnTo>
                    <a:pt x="4780" y="327822"/>
                  </a:lnTo>
                  <a:lnTo>
                    <a:pt x="17815" y="347157"/>
                  </a:lnTo>
                  <a:lnTo>
                    <a:pt x="37152" y="360193"/>
                  </a:lnTo>
                  <a:lnTo>
                    <a:pt x="60829" y="364973"/>
                  </a:lnTo>
                  <a:lnTo>
                    <a:pt x="1324159" y="364973"/>
                  </a:lnTo>
                  <a:lnTo>
                    <a:pt x="1347834" y="360193"/>
                  </a:lnTo>
                  <a:lnTo>
                    <a:pt x="1367167" y="347157"/>
                  </a:lnTo>
                  <a:lnTo>
                    <a:pt x="1380204" y="327822"/>
                  </a:lnTo>
                  <a:lnTo>
                    <a:pt x="1384984" y="304144"/>
                  </a:lnTo>
                  <a:lnTo>
                    <a:pt x="1384984" y="60829"/>
                  </a:lnTo>
                  <a:lnTo>
                    <a:pt x="1380204" y="37152"/>
                  </a:lnTo>
                  <a:lnTo>
                    <a:pt x="1367167" y="17816"/>
                  </a:lnTo>
                  <a:lnTo>
                    <a:pt x="1347834" y="4780"/>
                  </a:lnTo>
                  <a:lnTo>
                    <a:pt x="1324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9263674" y="7072683"/>
              <a:ext cx="1385570" cy="365125"/>
            </a:xfrm>
            <a:custGeom>
              <a:avLst/>
              <a:gdLst/>
              <a:ahLst/>
              <a:cxnLst/>
              <a:rect l="l" t="t" r="r" b="b"/>
              <a:pathLst>
                <a:path w="1385570" h="365125">
                  <a:moveTo>
                    <a:pt x="0" y="60829"/>
                  </a:moveTo>
                  <a:lnTo>
                    <a:pt x="4780" y="37151"/>
                  </a:lnTo>
                  <a:lnTo>
                    <a:pt x="17816" y="17816"/>
                  </a:lnTo>
                  <a:lnTo>
                    <a:pt x="37151" y="4780"/>
                  </a:lnTo>
                  <a:lnTo>
                    <a:pt x="60829" y="0"/>
                  </a:lnTo>
                  <a:lnTo>
                    <a:pt x="1324154" y="0"/>
                  </a:lnTo>
                  <a:lnTo>
                    <a:pt x="1347832" y="4780"/>
                  </a:lnTo>
                  <a:lnTo>
                    <a:pt x="1367167" y="17816"/>
                  </a:lnTo>
                  <a:lnTo>
                    <a:pt x="1380203" y="37151"/>
                  </a:lnTo>
                  <a:lnTo>
                    <a:pt x="1384984" y="60829"/>
                  </a:lnTo>
                  <a:lnTo>
                    <a:pt x="1384984" y="304144"/>
                  </a:lnTo>
                  <a:lnTo>
                    <a:pt x="1380203" y="327821"/>
                  </a:lnTo>
                  <a:lnTo>
                    <a:pt x="1367167" y="347157"/>
                  </a:lnTo>
                  <a:lnTo>
                    <a:pt x="1347832" y="360193"/>
                  </a:lnTo>
                  <a:lnTo>
                    <a:pt x="1324154" y="364973"/>
                  </a:lnTo>
                  <a:lnTo>
                    <a:pt x="60829" y="364973"/>
                  </a:lnTo>
                  <a:lnTo>
                    <a:pt x="37151" y="360193"/>
                  </a:lnTo>
                  <a:lnTo>
                    <a:pt x="17816" y="347157"/>
                  </a:lnTo>
                  <a:lnTo>
                    <a:pt x="4780" y="327821"/>
                  </a:lnTo>
                  <a:lnTo>
                    <a:pt x="0" y="304144"/>
                  </a:lnTo>
                  <a:lnTo>
                    <a:pt x="0" y="60829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9263674" y="7552000"/>
              <a:ext cx="1385570" cy="365125"/>
            </a:xfrm>
            <a:custGeom>
              <a:avLst/>
              <a:gdLst/>
              <a:ahLst/>
              <a:cxnLst/>
              <a:rect l="l" t="t" r="r" b="b"/>
              <a:pathLst>
                <a:path w="1385570" h="365125">
                  <a:moveTo>
                    <a:pt x="1324159" y="0"/>
                  </a:moveTo>
                  <a:lnTo>
                    <a:pt x="60829" y="0"/>
                  </a:lnTo>
                  <a:lnTo>
                    <a:pt x="37152" y="4780"/>
                  </a:lnTo>
                  <a:lnTo>
                    <a:pt x="17815" y="17816"/>
                  </a:lnTo>
                  <a:lnTo>
                    <a:pt x="4780" y="37151"/>
                  </a:lnTo>
                  <a:lnTo>
                    <a:pt x="0" y="60829"/>
                  </a:lnTo>
                  <a:lnTo>
                    <a:pt x="0" y="304143"/>
                  </a:lnTo>
                  <a:lnTo>
                    <a:pt x="4780" y="327821"/>
                  </a:lnTo>
                  <a:lnTo>
                    <a:pt x="17815" y="347157"/>
                  </a:lnTo>
                  <a:lnTo>
                    <a:pt x="37152" y="360192"/>
                  </a:lnTo>
                  <a:lnTo>
                    <a:pt x="60829" y="364973"/>
                  </a:lnTo>
                  <a:lnTo>
                    <a:pt x="1324159" y="364973"/>
                  </a:lnTo>
                  <a:lnTo>
                    <a:pt x="1347834" y="360192"/>
                  </a:lnTo>
                  <a:lnTo>
                    <a:pt x="1367167" y="347157"/>
                  </a:lnTo>
                  <a:lnTo>
                    <a:pt x="1380204" y="327821"/>
                  </a:lnTo>
                  <a:lnTo>
                    <a:pt x="1384984" y="304143"/>
                  </a:lnTo>
                  <a:lnTo>
                    <a:pt x="1384984" y="60829"/>
                  </a:lnTo>
                  <a:lnTo>
                    <a:pt x="1380204" y="37151"/>
                  </a:lnTo>
                  <a:lnTo>
                    <a:pt x="1367167" y="17816"/>
                  </a:lnTo>
                  <a:lnTo>
                    <a:pt x="1347834" y="4780"/>
                  </a:lnTo>
                  <a:lnTo>
                    <a:pt x="1324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9263674" y="7552000"/>
              <a:ext cx="1385570" cy="365125"/>
            </a:xfrm>
            <a:custGeom>
              <a:avLst/>
              <a:gdLst/>
              <a:ahLst/>
              <a:cxnLst/>
              <a:rect l="l" t="t" r="r" b="b"/>
              <a:pathLst>
                <a:path w="1385570" h="365125">
                  <a:moveTo>
                    <a:pt x="0" y="60829"/>
                  </a:moveTo>
                  <a:lnTo>
                    <a:pt x="4780" y="37151"/>
                  </a:lnTo>
                  <a:lnTo>
                    <a:pt x="17816" y="17816"/>
                  </a:lnTo>
                  <a:lnTo>
                    <a:pt x="37151" y="4780"/>
                  </a:lnTo>
                  <a:lnTo>
                    <a:pt x="60829" y="0"/>
                  </a:lnTo>
                  <a:lnTo>
                    <a:pt x="1324154" y="0"/>
                  </a:lnTo>
                  <a:lnTo>
                    <a:pt x="1347832" y="4780"/>
                  </a:lnTo>
                  <a:lnTo>
                    <a:pt x="1367167" y="17816"/>
                  </a:lnTo>
                  <a:lnTo>
                    <a:pt x="1380203" y="37151"/>
                  </a:lnTo>
                  <a:lnTo>
                    <a:pt x="1384984" y="60829"/>
                  </a:lnTo>
                  <a:lnTo>
                    <a:pt x="1384984" y="304144"/>
                  </a:lnTo>
                  <a:lnTo>
                    <a:pt x="1380203" y="327821"/>
                  </a:lnTo>
                  <a:lnTo>
                    <a:pt x="1367167" y="347157"/>
                  </a:lnTo>
                  <a:lnTo>
                    <a:pt x="1347832" y="360193"/>
                  </a:lnTo>
                  <a:lnTo>
                    <a:pt x="1324154" y="364973"/>
                  </a:lnTo>
                  <a:lnTo>
                    <a:pt x="60829" y="364973"/>
                  </a:lnTo>
                  <a:lnTo>
                    <a:pt x="37151" y="360193"/>
                  </a:lnTo>
                  <a:lnTo>
                    <a:pt x="17816" y="347157"/>
                  </a:lnTo>
                  <a:lnTo>
                    <a:pt x="4780" y="327821"/>
                  </a:lnTo>
                  <a:lnTo>
                    <a:pt x="0" y="304144"/>
                  </a:lnTo>
                  <a:lnTo>
                    <a:pt x="0" y="60829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9263674" y="6593364"/>
              <a:ext cx="1385570" cy="365125"/>
            </a:xfrm>
            <a:custGeom>
              <a:avLst/>
              <a:gdLst/>
              <a:ahLst/>
              <a:cxnLst/>
              <a:rect l="l" t="t" r="r" b="b"/>
              <a:pathLst>
                <a:path w="1385570" h="365125">
                  <a:moveTo>
                    <a:pt x="1324159" y="0"/>
                  </a:moveTo>
                  <a:lnTo>
                    <a:pt x="60829" y="0"/>
                  </a:lnTo>
                  <a:lnTo>
                    <a:pt x="37152" y="4780"/>
                  </a:lnTo>
                  <a:lnTo>
                    <a:pt x="17815" y="17816"/>
                  </a:lnTo>
                  <a:lnTo>
                    <a:pt x="4780" y="37152"/>
                  </a:lnTo>
                  <a:lnTo>
                    <a:pt x="0" y="60829"/>
                  </a:lnTo>
                  <a:lnTo>
                    <a:pt x="0" y="304144"/>
                  </a:lnTo>
                  <a:lnTo>
                    <a:pt x="4780" y="327822"/>
                  </a:lnTo>
                  <a:lnTo>
                    <a:pt x="17815" y="347157"/>
                  </a:lnTo>
                  <a:lnTo>
                    <a:pt x="37152" y="360194"/>
                  </a:lnTo>
                  <a:lnTo>
                    <a:pt x="60829" y="364975"/>
                  </a:lnTo>
                  <a:lnTo>
                    <a:pt x="1324159" y="364975"/>
                  </a:lnTo>
                  <a:lnTo>
                    <a:pt x="1347834" y="360194"/>
                  </a:lnTo>
                  <a:lnTo>
                    <a:pt x="1367167" y="347157"/>
                  </a:lnTo>
                  <a:lnTo>
                    <a:pt x="1380204" y="327822"/>
                  </a:lnTo>
                  <a:lnTo>
                    <a:pt x="1384984" y="304144"/>
                  </a:lnTo>
                  <a:lnTo>
                    <a:pt x="1384984" y="60829"/>
                  </a:lnTo>
                  <a:lnTo>
                    <a:pt x="1380204" y="37152"/>
                  </a:lnTo>
                  <a:lnTo>
                    <a:pt x="1367167" y="17816"/>
                  </a:lnTo>
                  <a:lnTo>
                    <a:pt x="1347834" y="4780"/>
                  </a:lnTo>
                  <a:lnTo>
                    <a:pt x="1324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263674" y="6593364"/>
              <a:ext cx="1385570" cy="365125"/>
            </a:xfrm>
            <a:custGeom>
              <a:avLst/>
              <a:gdLst/>
              <a:ahLst/>
              <a:cxnLst/>
              <a:rect l="l" t="t" r="r" b="b"/>
              <a:pathLst>
                <a:path w="1385570" h="365125">
                  <a:moveTo>
                    <a:pt x="0" y="60829"/>
                  </a:moveTo>
                  <a:lnTo>
                    <a:pt x="4780" y="37151"/>
                  </a:lnTo>
                  <a:lnTo>
                    <a:pt x="17816" y="17816"/>
                  </a:lnTo>
                  <a:lnTo>
                    <a:pt x="37151" y="4780"/>
                  </a:lnTo>
                  <a:lnTo>
                    <a:pt x="60829" y="0"/>
                  </a:lnTo>
                  <a:lnTo>
                    <a:pt x="1324154" y="0"/>
                  </a:lnTo>
                  <a:lnTo>
                    <a:pt x="1347832" y="4780"/>
                  </a:lnTo>
                  <a:lnTo>
                    <a:pt x="1367167" y="17816"/>
                  </a:lnTo>
                  <a:lnTo>
                    <a:pt x="1380203" y="37151"/>
                  </a:lnTo>
                  <a:lnTo>
                    <a:pt x="1384984" y="60829"/>
                  </a:lnTo>
                  <a:lnTo>
                    <a:pt x="1384984" y="304144"/>
                  </a:lnTo>
                  <a:lnTo>
                    <a:pt x="1380203" y="327821"/>
                  </a:lnTo>
                  <a:lnTo>
                    <a:pt x="1367167" y="347157"/>
                  </a:lnTo>
                  <a:lnTo>
                    <a:pt x="1347832" y="360193"/>
                  </a:lnTo>
                  <a:lnTo>
                    <a:pt x="1324154" y="364973"/>
                  </a:lnTo>
                  <a:lnTo>
                    <a:pt x="60829" y="364973"/>
                  </a:lnTo>
                  <a:lnTo>
                    <a:pt x="37151" y="360193"/>
                  </a:lnTo>
                  <a:lnTo>
                    <a:pt x="17816" y="347157"/>
                  </a:lnTo>
                  <a:lnTo>
                    <a:pt x="4780" y="327821"/>
                  </a:lnTo>
                  <a:lnTo>
                    <a:pt x="0" y="304144"/>
                  </a:lnTo>
                  <a:lnTo>
                    <a:pt x="0" y="60829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8995191" y="4776904"/>
              <a:ext cx="1941830" cy="323850"/>
            </a:xfrm>
            <a:custGeom>
              <a:avLst/>
              <a:gdLst/>
              <a:ahLst/>
              <a:cxnLst/>
              <a:rect l="l" t="t" r="r" b="b"/>
              <a:pathLst>
                <a:path w="1941829" h="323850">
                  <a:moveTo>
                    <a:pt x="1794301" y="0"/>
                  </a:moveTo>
                  <a:lnTo>
                    <a:pt x="147231" y="0"/>
                  </a:lnTo>
                  <a:lnTo>
                    <a:pt x="0" y="147251"/>
                  </a:lnTo>
                  <a:lnTo>
                    <a:pt x="0" y="323367"/>
                  </a:lnTo>
                  <a:lnTo>
                    <a:pt x="1941532" y="323367"/>
                  </a:lnTo>
                  <a:lnTo>
                    <a:pt x="1941532" y="147251"/>
                  </a:lnTo>
                  <a:lnTo>
                    <a:pt x="1794301" y="0"/>
                  </a:lnTo>
                  <a:close/>
                </a:path>
              </a:pathLst>
            </a:custGeom>
            <a:solidFill>
              <a:srgbClr val="FF88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 descr=""/>
          <p:cNvSpPr txBox="1"/>
          <p:nvPr/>
        </p:nvSpPr>
        <p:spPr>
          <a:xfrm>
            <a:off x="1162719" y="9486900"/>
            <a:ext cx="11499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2F5597"/>
                </a:solidFill>
                <a:latin typeface="Tahoma"/>
                <a:cs typeface="Tahoma"/>
              </a:rPr>
              <a:t>Public</a:t>
            </a:r>
            <a:r>
              <a:rPr dirty="0" sz="1400" spc="10" b="1">
                <a:solidFill>
                  <a:srgbClr val="2F5597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2F5597"/>
                </a:solidFill>
                <a:latin typeface="Tahoma"/>
                <a:cs typeface="Tahoma"/>
              </a:rPr>
              <a:t>Cloud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4" name="object 74" descr=""/>
          <p:cNvSpPr/>
          <p:nvPr/>
        </p:nvSpPr>
        <p:spPr>
          <a:xfrm>
            <a:off x="4456353" y="9387556"/>
            <a:ext cx="2249170" cy="461645"/>
          </a:xfrm>
          <a:custGeom>
            <a:avLst/>
            <a:gdLst/>
            <a:ahLst/>
            <a:cxnLst/>
            <a:rect l="l" t="t" r="r" b="b"/>
            <a:pathLst>
              <a:path w="2249170" h="461645">
                <a:moveTo>
                  <a:pt x="2172000" y="0"/>
                </a:moveTo>
                <a:lnTo>
                  <a:pt x="76873" y="0"/>
                </a:lnTo>
                <a:lnTo>
                  <a:pt x="46949" y="6041"/>
                </a:lnTo>
                <a:lnTo>
                  <a:pt x="22514" y="22515"/>
                </a:lnTo>
                <a:lnTo>
                  <a:pt x="6040" y="46950"/>
                </a:lnTo>
                <a:lnTo>
                  <a:pt x="0" y="76874"/>
                </a:lnTo>
                <a:lnTo>
                  <a:pt x="0" y="384352"/>
                </a:lnTo>
                <a:lnTo>
                  <a:pt x="6040" y="414276"/>
                </a:lnTo>
                <a:lnTo>
                  <a:pt x="22514" y="438711"/>
                </a:lnTo>
                <a:lnTo>
                  <a:pt x="46949" y="455185"/>
                </a:lnTo>
                <a:lnTo>
                  <a:pt x="76873" y="461227"/>
                </a:lnTo>
                <a:lnTo>
                  <a:pt x="2172000" y="461227"/>
                </a:lnTo>
                <a:lnTo>
                  <a:pt x="2201923" y="455185"/>
                </a:lnTo>
                <a:lnTo>
                  <a:pt x="2226358" y="438711"/>
                </a:lnTo>
                <a:lnTo>
                  <a:pt x="2242832" y="414276"/>
                </a:lnTo>
                <a:lnTo>
                  <a:pt x="2248874" y="384352"/>
                </a:lnTo>
                <a:lnTo>
                  <a:pt x="2248874" y="76874"/>
                </a:lnTo>
                <a:lnTo>
                  <a:pt x="2242832" y="46950"/>
                </a:lnTo>
                <a:lnTo>
                  <a:pt x="2226358" y="22515"/>
                </a:lnTo>
                <a:lnTo>
                  <a:pt x="2201923" y="6041"/>
                </a:lnTo>
                <a:lnTo>
                  <a:pt x="2172000" y="0"/>
                </a:lnTo>
                <a:close/>
              </a:path>
            </a:pathLst>
          </a:custGeom>
          <a:solidFill>
            <a:srgbClr val="C1E1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 descr=""/>
          <p:cNvSpPr txBox="1"/>
          <p:nvPr/>
        </p:nvSpPr>
        <p:spPr>
          <a:xfrm>
            <a:off x="4954234" y="9486900"/>
            <a:ext cx="12350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2F5597"/>
                </a:solidFill>
                <a:latin typeface="Tahoma"/>
                <a:cs typeface="Tahoma"/>
              </a:rPr>
              <a:t>Private</a:t>
            </a:r>
            <a:r>
              <a:rPr dirty="0" sz="1400" spc="10" b="1">
                <a:solidFill>
                  <a:srgbClr val="2F5597"/>
                </a:solidFill>
                <a:latin typeface="Tahoma"/>
                <a:cs typeface="Tahoma"/>
              </a:rPr>
              <a:t> </a:t>
            </a:r>
            <a:r>
              <a:rPr dirty="0" sz="1400" spc="-20" b="1">
                <a:solidFill>
                  <a:srgbClr val="2F5597"/>
                </a:solidFill>
                <a:latin typeface="Tahoma"/>
                <a:cs typeface="Tahoma"/>
              </a:rPr>
              <a:t>Cloud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6" name="object 76" descr=""/>
          <p:cNvSpPr/>
          <p:nvPr/>
        </p:nvSpPr>
        <p:spPr>
          <a:xfrm>
            <a:off x="8728202" y="9369892"/>
            <a:ext cx="2219325" cy="479425"/>
          </a:xfrm>
          <a:custGeom>
            <a:avLst/>
            <a:gdLst/>
            <a:ahLst/>
            <a:cxnLst/>
            <a:rect l="l" t="t" r="r" b="b"/>
            <a:pathLst>
              <a:path w="2219325" h="479425">
                <a:moveTo>
                  <a:pt x="2139171" y="0"/>
                </a:moveTo>
                <a:lnTo>
                  <a:pt x="79816" y="0"/>
                </a:lnTo>
                <a:lnTo>
                  <a:pt x="48748" y="6272"/>
                </a:lnTo>
                <a:lnTo>
                  <a:pt x="23376" y="23376"/>
                </a:lnTo>
                <a:lnTo>
                  <a:pt x="6272" y="48747"/>
                </a:lnTo>
                <a:lnTo>
                  <a:pt x="0" y="79815"/>
                </a:lnTo>
                <a:lnTo>
                  <a:pt x="0" y="399074"/>
                </a:lnTo>
                <a:lnTo>
                  <a:pt x="6272" y="430142"/>
                </a:lnTo>
                <a:lnTo>
                  <a:pt x="23376" y="455514"/>
                </a:lnTo>
                <a:lnTo>
                  <a:pt x="48748" y="472619"/>
                </a:lnTo>
                <a:lnTo>
                  <a:pt x="79816" y="478891"/>
                </a:lnTo>
                <a:lnTo>
                  <a:pt x="2139171" y="478891"/>
                </a:lnTo>
                <a:lnTo>
                  <a:pt x="2170240" y="472619"/>
                </a:lnTo>
                <a:lnTo>
                  <a:pt x="2195612" y="455514"/>
                </a:lnTo>
                <a:lnTo>
                  <a:pt x="2212718" y="430142"/>
                </a:lnTo>
                <a:lnTo>
                  <a:pt x="2218990" y="399074"/>
                </a:lnTo>
                <a:lnTo>
                  <a:pt x="2218990" y="79815"/>
                </a:lnTo>
                <a:lnTo>
                  <a:pt x="2212718" y="48747"/>
                </a:lnTo>
                <a:lnTo>
                  <a:pt x="2195612" y="23376"/>
                </a:lnTo>
                <a:lnTo>
                  <a:pt x="2170240" y="6272"/>
                </a:lnTo>
                <a:lnTo>
                  <a:pt x="2139171" y="0"/>
                </a:lnTo>
                <a:close/>
              </a:path>
            </a:pathLst>
          </a:custGeom>
          <a:solidFill>
            <a:srgbClr val="C1E1F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 descr=""/>
          <p:cNvSpPr txBox="1"/>
          <p:nvPr/>
        </p:nvSpPr>
        <p:spPr>
          <a:xfrm>
            <a:off x="9065858" y="9477756"/>
            <a:ext cx="15278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2F5597"/>
                </a:solidFill>
                <a:latin typeface="Tahoma"/>
                <a:cs typeface="Tahoma"/>
              </a:rPr>
              <a:t>Edge</a:t>
            </a:r>
            <a:r>
              <a:rPr dirty="0" sz="1400" spc="45" b="1">
                <a:solidFill>
                  <a:srgbClr val="2F5597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2F5597"/>
                </a:solidFill>
                <a:latin typeface="Tahoma"/>
                <a:cs typeface="Tahoma"/>
              </a:rPr>
              <a:t>Computing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8" name="object 78" descr=""/>
          <p:cNvSpPr txBox="1"/>
          <p:nvPr/>
        </p:nvSpPr>
        <p:spPr>
          <a:xfrm>
            <a:off x="4338382" y="4811267"/>
            <a:ext cx="9296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Elastic</a:t>
            </a:r>
            <a:r>
              <a:rPr dirty="0" sz="1400" spc="-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55" b="1">
                <a:solidFill>
                  <a:srgbClr val="FFFFFF"/>
                </a:solidFill>
                <a:latin typeface="Tahoma"/>
                <a:cs typeface="Tahoma"/>
              </a:rPr>
              <a:t>Job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9" name="object 79" descr=""/>
          <p:cNvSpPr txBox="1"/>
          <p:nvPr/>
        </p:nvSpPr>
        <p:spPr>
          <a:xfrm>
            <a:off x="3818649" y="5311647"/>
            <a:ext cx="150241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latin typeface="Lucida Sans Unicode"/>
                <a:cs typeface="Lucida Sans Unicode"/>
              </a:rPr>
              <a:t>Elastic</a:t>
            </a:r>
            <a:r>
              <a:rPr dirty="0" sz="1300" spc="-7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AI</a:t>
            </a:r>
            <a:r>
              <a:rPr dirty="0" sz="1300" spc="-80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Inference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80" name="object 80" descr=""/>
          <p:cNvSpPr txBox="1"/>
          <p:nvPr/>
        </p:nvSpPr>
        <p:spPr>
          <a:xfrm>
            <a:off x="6260224" y="5311647"/>
            <a:ext cx="182562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latin typeface="Lucida Sans Unicode"/>
                <a:cs typeface="Lucida Sans Unicode"/>
              </a:rPr>
              <a:t>Elastic</a:t>
            </a:r>
            <a:r>
              <a:rPr dirty="0" sz="1300" spc="-90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Data</a:t>
            </a:r>
            <a:r>
              <a:rPr dirty="0" sz="1300" spc="-60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Processing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81" name="object 81" descr=""/>
          <p:cNvSpPr txBox="1"/>
          <p:nvPr/>
        </p:nvSpPr>
        <p:spPr>
          <a:xfrm>
            <a:off x="3971685" y="5756147"/>
            <a:ext cx="164401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r>
              <a:rPr dirty="0" sz="1400" spc="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ahoma"/>
                <a:cs typeface="Tahoma"/>
              </a:rPr>
              <a:t>Acceleration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2" name="object 82" descr=""/>
          <p:cNvSpPr txBox="1"/>
          <p:nvPr/>
        </p:nvSpPr>
        <p:spPr>
          <a:xfrm>
            <a:off x="4609669" y="6186423"/>
            <a:ext cx="316992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>
                <a:latin typeface="Lucida Sans Unicode"/>
                <a:cs typeface="Lucida Sans Unicode"/>
              </a:rPr>
              <a:t>Distributed</a:t>
            </a:r>
            <a:r>
              <a:rPr dirty="0" sz="1300" spc="-9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Data</a:t>
            </a:r>
            <a:r>
              <a:rPr dirty="0" sz="1300" spc="-4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Cache</a:t>
            </a:r>
            <a:r>
              <a:rPr dirty="0" sz="1300" spc="-55">
                <a:latin typeface="Lucida Sans Unicode"/>
                <a:cs typeface="Lucida Sans Unicode"/>
              </a:rPr>
              <a:t> </a:t>
            </a:r>
            <a:r>
              <a:rPr dirty="0" sz="1300">
                <a:latin typeface="Lucida Sans Unicode"/>
                <a:cs typeface="Lucida Sans Unicode"/>
              </a:rPr>
              <a:t>–</a:t>
            </a:r>
            <a:r>
              <a:rPr dirty="0" sz="1300" spc="-55">
                <a:latin typeface="Lucida Sans Unicode"/>
                <a:cs typeface="Lucida Sans Unicode"/>
              </a:rPr>
              <a:t> </a:t>
            </a:r>
            <a:r>
              <a:rPr dirty="0" sz="1300" spc="-20">
                <a:latin typeface="Lucida Sans Unicode"/>
                <a:cs typeface="Lucida Sans Unicode"/>
              </a:rPr>
              <a:t>Jindofs/Alluxio</a:t>
            </a:r>
            <a:endParaRPr sz="1300">
              <a:latin typeface="Lucida Sans Unicode"/>
              <a:cs typeface="Lucida Sans Unicode"/>
            </a:endParaRPr>
          </a:p>
        </p:txBody>
      </p:sp>
      <p:sp>
        <p:nvSpPr>
          <p:cNvPr id="83" name="object 83" descr=""/>
          <p:cNvSpPr/>
          <p:nvPr/>
        </p:nvSpPr>
        <p:spPr>
          <a:xfrm>
            <a:off x="2607990" y="7825637"/>
            <a:ext cx="4391660" cy="258445"/>
          </a:xfrm>
          <a:custGeom>
            <a:avLst/>
            <a:gdLst/>
            <a:ahLst/>
            <a:cxnLst/>
            <a:rect l="l" t="t" r="r" b="b"/>
            <a:pathLst>
              <a:path w="4391659" h="258445">
                <a:moveTo>
                  <a:pt x="4273872" y="0"/>
                </a:moveTo>
                <a:lnTo>
                  <a:pt x="117509" y="0"/>
                </a:lnTo>
                <a:lnTo>
                  <a:pt x="0" y="117502"/>
                </a:lnTo>
                <a:lnTo>
                  <a:pt x="0" y="258037"/>
                </a:lnTo>
                <a:lnTo>
                  <a:pt x="4391381" y="258037"/>
                </a:lnTo>
                <a:lnTo>
                  <a:pt x="4391381" y="117502"/>
                </a:lnTo>
                <a:lnTo>
                  <a:pt x="4273872" y="0"/>
                </a:lnTo>
                <a:close/>
              </a:path>
            </a:pathLst>
          </a:custGeom>
          <a:solidFill>
            <a:srgbClr val="FF88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4" name="object 84" descr=""/>
          <p:cNvGrpSpPr/>
          <p:nvPr/>
        </p:nvGrpSpPr>
        <p:grpSpPr>
          <a:xfrm>
            <a:off x="2607990" y="6846358"/>
            <a:ext cx="4391660" cy="800735"/>
            <a:chOff x="2607990" y="6846358"/>
            <a:chExt cx="4391660" cy="800735"/>
          </a:xfrm>
        </p:grpSpPr>
        <p:sp>
          <p:nvSpPr>
            <p:cNvPr id="85" name="object 85" descr=""/>
            <p:cNvSpPr/>
            <p:nvPr/>
          </p:nvSpPr>
          <p:spPr>
            <a:xfrm>
              <a:off x="2607990" y="6846358"/>
              <a:ext cx="4391660" cy="258445"/>
            </a:xfrm>
            <a:custGeom>
              <a:avLst/>
              <a:gdLst/>
              <a:ahLst/>
              <a:cxnLst/>
              <a:rect l="l" t="t" r="r" b="b"/>
              <a:pathLst>
                <a:path w="4391659" h="258445">
                  <a:moveTo>
                    <a:pt x="4273872" y="0"/>
                  </a:moveTo>
                  <a:lnTo>
                    <a:pt x="117509" y="0"/>
                  </a:lnTo>
                  <a:lnTo>
                    <a:pt x="0" y="117501"/>
                  </a:lnTo>
                  <a:lnTo>
                    <a:pt x="0" y="258037"/>
                  </a:lnTo>
                  <a:lnTo>
                    <a:pt x="4391381" y="258037"/>
                  </a:lnTo>
                  <a:lnTo>
                    <a:pt x="4391381" y="117501"/>
                  </a:lnTo>
                  <a:lnTo>
                    <a:pt x="4273872" y="0"/>
                  </a:lnTo>
                  <a:close/>
                </a:path>
              </a:pathLst>
            </a:custGeom>
            <a:solidFill>
              <a:srgbClr val="FF88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3415394" y="7276745"/>
              <a:ext cx="1442085" cy="365125"/>
            </a:xfrm>
            <a:custGeom>
              <a:avLst/>
              <a:gdLst/>
              <a:ahLst/>
              <a:cxnLst/>
              <a:rect l="l" t="t" r="r" b="b"/>
              <a:pathLst>
                <a:path w="1442085" h="365125">
                  <a:moveTo>
                    <a:pt x="1380677" y="0"/>
                  </a:moveTo>
                  <a:lnTo>
                    <a:pt x="60829" y="0"/>
                  </a:lnTo>
                  <a:lnTo>
                    <a:pt x="37151" y="4780"/>
                  </a:lnTo>
                  <a:lnTo>
                    <a:pt x="17815" y="17815"/>
                  </a:lnTo>
                  <a:lnTo>
                    <a:pt x="4779" y="37152"/>
                  </a:lnTo>
                  <a:lnTo>
                    <a:pt x="0" y="60830"/>
                  </a:lnTo>
                  <a:lnTo>
                    <a:pt x="0" y="304142"/>
                  </a:lnTo>
                  <a:lnTo>
                    <a:pt x="4779" y="327820"/>
                  </a:lnTo>
                  <a:lnTo>
                    <a:pt x="17815" y="347155"/>
                  </a:lnTo>
                  <a:lnTo>
                    <a:pt x="37151" y="360192"/>
                  </a:lnTo>
                  <a:lnTo>
                    <a:pt x="60829" y="364973"/>
                  </a:lnTo>
                  <a:lnTo>
                    <a:pt x="1380677" y="364973"/>
                  </a:lnTo>
                  <a:lnTo>
                    <a:pt x="1404355" y="360192"/>
                  </a:lnTo>
                  <a:lnTo>
                    <a:pt x="1423691" y="347155"/>
                  </a:lnTo>
                  <a:lnTo>
                    <a:pt x="1436728" y="327820"/>
                  </a:lnTo>
                  <a:lnTo>
                    <a:pt x="1441507" y="304142"/>
                  </a:lnTo>
                  <a:lnTo>
                    <a:pt x="1441507" y="60830"/>
                  </a:lnTo>
                  <a:lnTo>
                    <a:pt x="1436728" y="37152"/>
                  </a:lnTo>
                  <a:lnTo>
                    <a:pt x="1423691" y="17815"/>
                  </a:lnTo>
                  <a:lnTo>
                    <a:pt x="1404355" y="4780"/>
                  </a:lnTo>
                  <a:lnTo>
                    <a:pt x="13806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3415394" y="7276745"/>
              <a:ext cx="1442085" cy="365125"/>
            </a:xfrm>
            <a:custGeom>
              <a:avLst/>
              <a:gdLst/>
              <a:ahLst/>
              <a:cxnLst/>
              <a:rect l="l" t="t" r="r" b="b"/>
              <a:pathLst>
                <a:path w="1442085" h="365125">
                  <a:moveTo>
                    <a:pt x="0" y="60830"/>
                  </a:moveTo>
                  <a:lnTo>
                    <a:pt x="4780" y="37152"/>
                  </a:lnTo>
                  <a:lnTo>
                    <a:pt x="17816" y="17816"/>
                  </a:lnTo>
                  <a:lnTo>
                    <a:pt x="37152" y="4780"/>
                  </a:lnTo>
                  <a:lnTo>
                    <a:pt x="60830" y="0"/>
                  </a:lnTo>
                  <a:lnTo>
                    <a:pt x="1380678" y="0"/>
                  </a:lnTo>
                  <a:lnTo>
                    <a:pt x="1404356" y="4780"/>
                  </a:lnTo>
                  <a:lnTo>
                    <a:pt x="1423692" y="17816"/>
                  </a:lnTo>
                  <a:lnTo>
                    <a:pt x="1436729" y="37152"/>
                  </a:lnTo>
                  <a:lnTo>
                    <a:pt x="1441509" y="60830"/>
                  </a:lnTo>
                  <a:lnTo>
                    <a:pt x="1441509" y="304143"/>
                  </a:lnTo>
                  <a:lnTo>
                    <a:pt x="1436729" y="327821"/>
                  </a:lnTo>
                  <a:lnTo>
                    <a:pt x="1423692" y="347156"/>
                  </a:lnTo>
                  <a:lnTo>
                    <a:pt x="1404356" y="360193"/>
                  </a:lnTo>
                  <a:lnTo>
                    <a:pt x="1380678" y="364973"/>
                  </a:lnTo>
                  <a:lnTo>
                    <a:pt x="60830" y="364973"/>
                  </a:lnTo>
                  <a:lnTo>
                    <a:pt x="37152" y="360193"/>
                  </a:lnTo>
                  <a:lnTo>
                    <a:pt x="17816" y="347156"/>
                  </a:lnTo>
                  <a:lnTo>
                    <a:pt x="4780" y="327821"/>
                  </a:lnTo>
                  <a:lnTo>
                    <a:pt x="0" y="304143"/>
                  </a:lnTo>
                  <a:lnTo>
                    <a:pt x="0" y="60830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9177576" y="4764023"/>
            <a:ext cx="160147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0" b="1">
                <a:solidFill>
                  <a:srgbClr val="FFFFFF"/>
                </a:solidFill>
                <a:latin typeface="Tahoma"/>
                <a:cs typeface="Tahoma"/>
              </a:rPr>
              <a:t>MLOps/</a:t>
            </a:r>
            <a:r>
              <a:rPr dirty="0" sz="1400" spc="-30" b="1">
                <a:solidFill>
                  <a:srgbClr val="FFFFFF"/>
                </a:solidFill>
                <a:latin typeface="Tahoma"/>
                <a:cs typeface="Tahoma"/>
              </a:rPr>
              <a:t>DataOps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9" name="object 89" descr=""/>
          <p:cNvSpPr txBox="1"/>
          <p:nvPr/>
        </p:nvSpPr>
        <p:spPr>
          <a:xfrm>
            <a:off x="3300200" y="6793992"/>
            <a:ext cx="3303904" cy="1682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70510">
              <a:lnSpc>
                <a:spcPct val="100000"/>
              </a:lnSpc>
              <a:spcBef>
                <a:spcPts val="100"/>
              </a:spcBef>
            </a:pPr>
            <a:r>
              <a:rPr dirty="0" sz="1400" spc="-25" b="1">
                <a:solidFill>
                  <a:srgbClr val="FFFFFF"/>
                </a:solidFill>
                <a:latin typeface="Tahoma"/>
                <a:cs typeface="Tahoma"/>
              </a:rPr>
              <a:t>Job</a:t>
            </a:r>
            <a:r>
              <a:rPr dirty="0" sz="1400" spc="-7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Tahoma"/>
                <a:cs typeface="Tahoma"/>
              </a:rPr>
              <a:t>Scheduler</a:t>
            </a: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700">
              <a:latin typeface="Tahoma"/>
              <a:cs typeface="Tahoma"/>
            </a:endParaRPr>
          </a:p>
          <a:p>
            <a:pPr marL="346075">
              <a:lnSpc>
                <a:spcPct val="100000"/>
              </a:lnSpc>
              <a:spcBef>
                <a:spcPts val="5"/>
              </a:spcBef>
              <a:tabLst>
                <a:tab pos="2009775" algn="l"/>
              </a:tabLst>
            </a:pPr>
            <a:r>
              <a:rPr dirty="0" sz="1300">
                <a:latin typeface="Lucida Sans Unicode"/>
                <a:cs typeface="Lucida Sans Unicode"/>
              </a:rPr>
              <a:t>GPU</a:t>
            </a:r>
            <a:r>
              <a:rPr dirty="0" sz="1300" spc="-45">
                <a:latin typeface="Lucida Sans Unicode"/>
                <a:cs typeface="Lucida Sans Unicode"/>
              </a:rPr>
              <a:t> </a:t>
            </a:r>
            <a:r>
              <a:rPr dirty="0" sz="1300" spc="-10">
                <a:latin typeface="Lucida Sans Unicode"/>
                <a:cs typeface="Lucida Sans Unicode"/>
              </a:rPr>
              <a:t>sharing</a:t>
            </a:r>
            <a:r>
              <a:rPr dirty="0" sz="1300">
                <a:latin typeface="Lucida Sans Unicode"/>
                <a:cs typeface="Lucida Sans Unicode"/>
              </a:rPr>
              <a:t>	</a:t>
            </a: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Topology</a:t>
            </a:r>
            <a:r>
              <a:rPr dirty="0" sz="1300" spc="-75">
                <a:solidFill>
                  <a:srgbClr val="181818"/>
                </a:solidFill>
                <a:latin typeface="Lucida Sans Unicode"/>
                <a:cs typeface="Lucida Sans Unicode"/>
              </a:rPr>
              <a:t> </a:t>
            </a:r>
            <a:r>
              <a:rPr dirty="0" sz="1300" spc="-20">
                <a:solidFill>
                  <a:srgbClr val="181818"/>
                </a:solidFill>
                <a:latin typeface="Lucida Sans Unicode"/>
                <a:cs typeface="Lucida Sans Unicode"/>
              </a:rPr>
              <a:t>aware</a:t>
            </a:r>
            <a:endParaRPr sz="13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50">
              <a:latin typeface="Lucida Sans Unicode"/>
              <a:cs typeface="Lucida Sans Unicode"/>
            </a:endParaRPr>
          </a:p>
          <a:p>
            <a:pPr algn="ctr" marR="223520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Tahoma"/>
                <a:cs typeface="Tahoma"/>
              </a:rPr>
              <a:t>Resource</a:t>
            </a:r>
            <a:r>
              <a:rPr dirty="0" sz="1400" spc="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ahoma"/>
              <a:cs typeface="Tahoma"/>
            </a:endParaRPr>
          </a:p>
          <a:p>
            <a:pPr algn="ctr" marR="197485">
              <a:lnSpc>
                <a:spcPct val="100000"/>
              </a:lnSpc>
              <a:tabLst>
                <a:tab pos="1793875" algn="l"/>
              </a:tabLst>
            </a:pP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GPU/NPU</a:t>
            </a:r>
            <a:r>
              <a:rPr dirty="0" sz="1300">
                <a:solidFill>
                  <a:srgbClr val="181818"/>
                </a:solidFill>
                <a:latin typeface="Lucida Sans Unicode"/>
                <a:cs typeface="Lucida Sans Unicode"/>
              </a:rPr>
              <a:t>	</a:t>
            </a:r>
            <a:r>
              <a:rPr dirty="0" sz="1300" spc="-10">
                <a:solidFill>
                  <a:srgbClr val="181818"/>
                </a:solidFill>
                <a:latin typeface="Lucida Sans Unicode"/>
                <a:cs typeface="Lucida Sans Unicode"/>
              </a:rPr>
              <a:t>OSS/HDFS/CPFS</a:t>
            </a:r>
            <a:endParaRPr sz="1300">
              <a:latin typeface="Lucida Sans Unicode"/>
              <a:cs typeface="Lucida Sans Unicode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619853" y="8855454"/>
            <a:ext cx="10338435" cy="482600"/>
            <a:chOff x="619853" y="8855454"/>
            <a:chExt cx="10338435" cy="482600"/>
          </a:xfrm>
        </p:grpSpPr>
        <p:sp>
          <p:nvSpPr>
            <p:cNvPr id="91" name="object 91" descr=""/>
            <p:cNvSpPr/>
            <p:nvPr/>
          </p:nvSpPr>
          <p:spPr>
            <a:xfrm>
              <a:off x="630323" y="8865924"/>
              <a:ext cx="10317480" cy="461645"/>
            </a:xfrm>
            <a:custGeom>
              <a:avLst/>
              <a:gdLst/>
              <a:ahLst/>
              <a:cxnLst/>
              <a:rect l="l" t="t" r="r" b="b"/>
              <a:pathLst>
                <a:path w="10317480" h="461645">
                  <a:moveTo>
                    <a:pt x="10239993" y="0"/>
                  </a:moveTo>
                  <a:lnTo>
                    <a:pt x="76868" y="0"/>
                  </a:lnTo>
                  <a:lnTo>
                    <a:pt x="46947" y="6040"/>
                  </a:lnTo>
                  <a:lnTo>
                    <a:pt x="22514" y="22514"/>
                  </a:lnTo>
                  <a:lnTo>
                    <a:pt x="6039" y="46948"/>
                  </a:lnTo>
                  <a:lnTo>
                    <a:pt x="0" y="76869"/>
                  </a:lnTo>
                  <a:lnTo>
                    <a:pt x="0" y="384357"/>
                  </a:lnTo>
                  <a:lnTo>
                    <a:pt x="6039" y="414279"/>
                  </a:lnTo>
                  <a:lnTo>
                    <a:pt x="22514" y="438713"/>
                  </a:lnTo>
                  <a:lnTo>
                    <a:pt x="46947" y="455187"/>
                  </a:lnTo>
                  <a:lnTo>
                    <a:pt x="76868" y="461227"/>
                  </a:lnTo>
                  <a:lnTo>
                    <a:pt x="10239993" y="461227"/>
                  </a:lnTo>
                  <a:lnTo>
                    <a:pt x="10269917" y="455187"/>
                  </a:lnTo>
                  <a:lnTo>
                    <a:pt x="10294353" y="438713"/>
                  </a:lnTo>
                  <a:lnTo>
                    <a:pt x="10310830" y="414279"/>
                  </a:lnTo>
                  <a:lnTo>
                    <a:pt x="10316870" y="384357"/>
                  </a:lnTo>
                  <a:lnTo>
                    <a:pt x="10316870" y="76869"/>
                  </a:lnTo>
                  <a:lnTo>
                    <a:pt x="10310830" y="46948"/>
                  </a:lnTo>
                  <a:lnTo>
                    <a:pt x="10294353" y="22514"/>
                  </a:lnTo>
                  <a:lnTo>
                    <a:pt x="10269917" y="6040"/>
                  </a:lnTo>
                  <a:lnTo>
                    <a:pt x="102399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630323" y="8865924"/>
              <a:ext cx="10317480" cy="461645"/>
            </a:xfrm>
            <a:custGeom>
              <a:avLst/>
              <a:gdLst/>
              <a:ahLst/>
              <a:cxnLst/>
              <a:rect l="l" t="t" r="r" b="b"/>
              <a:pathLst>
                <a:path w="10317480" h="461645">
                  <a:moveTo>
                    <a:pt x="0" y="76869"/>
                  </a:moveTo>
                  <a:lnTo>
                    <a:pt x="6040" y="46948"/>
                  </a:lnTo>
                  <a:lnTo>
                    <a:pt x="22514" y="22514"/>
                  </a:lnTo>
                  <a:lnTo>
                    <a:pt x="46947" y="6040"/>
                  </a:lnTo>
                  <a:lnTo>
                    <a:pt x="76868" y="0"/>
                  </a:lnTo>
                  <a:lnTo>
                    <a:pt x="10239999" y="0"/>
                  </a:lnTo>
                  <a:lnTo>
                    <a:pt x="10269919" y="6040"/>
                  </a:lnTo>
                  <a:lnTo>
                    <a:pt x="10294353" y="22514"/>
                  </a:lnTo>
                  <a:lnTo>
                    <a:pt x="10310827" y="46948"/>
                  </a:lnTo>
                  <a:lnTo>
                    <a:pt x="10316868" y="76869"/>
                  </a:lnTo>
                  <a:lnTo>
                    <a:pt x="10316868" y="384358"/>
                  </a:lnTo>
                  <a:lnTo>
                    <a:pt x="10310827" y="414279"/>
                  </a:lnTo>
                  <a:lnTo>
                    <a:pt x="10294353" y="438713"/>
                  </a:lnTo>
                  <a:lnTo>
                    <a:pt x="10269919" y="455186"/>
                  </a:lnTo>
                  <a:lnTo>
                    <a:pt x="10239999" y="461227"/>
                  </a:lnTo>
                  <a:lnTo>
                    <a:pt x="76868" y="461227"/>
                  </a:lnTo>
                  <a:lnTo>
                    <a:pt x="46947" y="455186"/>
                  </a:lnTo>
                  <a:lnTo>
                    <a:pt x="22514" y="438713"/>
                  </a:lnTo>
                  <a:lnTo>
                    <a:pt x="6040" y="414279"/>
                  </a:lnTo>
                  <a:lnTo>
                    <a:pt x="0" y="384358"/>
                  </a:lnTo>
                  <a:lnTo>
                    <a:pt x="0" y="76869"/>
                  </a:lnTo>
                  <a:close/>
                </a:path>
              </a:pathLst>
            </a:custGeom>
            <a:ln w="20941">
              <a:solidFill>
                <a:srgbClr val="4472C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 descr=""/>
          <p:cNvSpPr txBox="1"/>
          <p:nvPr/>
        </p:nvSpPr>
        <p:spPr>
          <a:xfrm>
            <a:off x="3596803" y="8965692"/>
            <a:ext cx="4348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2F5597"/>
                </a:solidFill>
                <a:latin typeface="Tahoma"/>
                <a:cs typeface="Tahoma"/>
              </a:rPr>
              <a:t>Alibaba</a:t>
            </a:r>
            <a:r>
              <a:rPr dirty="0" sz="1400" spc="120" b="1">
                <a:solidFill>
                  <a:srgbClr val="2F5597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2F5597"/>
                </a:solidFill>
                <a:latin typeface="Tahoma"/>
                <a:cs typeface="Tahoma"/>
              </a:rPr>
              <a:t>Cloud</a:t>
            </a:r>
            <a:r>
              <a:rPr dirty="0" sz="1400" spc="95" b="1">
                <a:solidFill>
                  <a:srgbClr val="2F5597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2F5597"/>
                </a:solidFill>
                <a:latin typeface="Tahoma"/>
                <a:cs typeface="Tahoma"/>
              </a:rPr>
              <a:t>Container</a:t>
            </a:r>
            <a:r>
              <a:rPr dirty="0" sz="1400" spc="70" b="1">
                <a:solidFill>
                  <a:srgbClr val="2F5597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2F5597"/>
                </a:solidFill>
                <a:latin typeface="Tahoma"/>
                <a:cs typeface="Tahoma"/>
              </a:rPr>
              <a:t>Service</a:t>
            </a:r>
            <a:r>
              <a:rPr dirty="0" sz="1400" spc="75" b="1">
                <a:solidFill>
                  <a:srgbClr val="2F5597"/>
                </a:solidFill>
                <a:latin typeface="Tahoma"/>
                <a:cs typeface="Tahoma"/>
              </a:rPr>
              <a:t> </a:t>
            </a:r>
            <a:r>
              <a:rPr dirty="0" sz="1400" b="1">
                <a:solidFill>
                  <a:srgbClr val="2F5597"/>
                </a:solidFill>
                <a:latin typeface="Tahoma"/>
                <a:cs typeface="Tahoma"/>
              </a:rPr>
              <a:t>for</a:t>
            </a:r>
            <a:r>
              <a:rPr dirty="0" sz="1400" spc="75" b="1">
                <a:solidFill>
                  <a:srgbClr val="2F5597"/>
                </a:solidFill>
                <a:latin typeface="Tahoma"/>
                <a:cs typeface="Tahoma"/>
              </a:rPr>
              <a:t> </a:t>
            </a:r>
            <a:r>
              <a:rPr dirty="0" sz="1400" spc="-10" b="1">
                <a:solidFill>
                  <a:srgbClr val="2F5597"/>
                </a:solidFill>
                <a:latin typeface="Tahoma"/>
                <a:cs typeface="Tahoma"/>
              </a:rPr>
              <a:t>Kubernetes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94" name="object 94" descr=""/>
          <p:cNvGrpSpPr/>
          <p:nvPr/>
        </p:nvGrpSpPr>
        <p:grpSpPr>
          <a:xfrm>
            <a:off x="9231368" y="5343789"/>
            <a:ext cx="1423035" cy="570865"/>
            <a:chOff x="9231368" y="5343789"/>
            <a:chExt cx="1423035" cy="570865"/>
          </a:xfrm>
        </p:grpSpPr>
        <p:sp>
          <p:nvSpPr>
            <p:cNvPr id="95" name="object 95" descr=""/>
            <p:cNvSpPr/>
            <p:nvPr/>
          </p:nvSpPr>
          <p:spPr>
            <a:xfrm>
              <a:off x="9236765" y="5349188"/>
              <a:ext cx="1412240" cy="560070"/>
            </a:xfrm>
            <a:custGeom>
              <a:avLst/>
              <a:gdLst/>
              <a:ahLst/>
              <a:cxnLst/>
              <a:rect l="l" t="t" r="r" b="b"/>
              <a:pathLst>
                <a:path w="1412240" h="560070">
                  <a:moveTo>
                    <a:pt x="1318628" y="0"/>
                  </a:moveTo>
                  <a:lnTo>
                    <a:pt x="93262" y="0"/>
                  </a:lnTo>
                  <a:lnTo>
                    <a:pt x="56959" y="7327"/>
                  </a:lnTo>
                  <a:lnTo>
                    <a:pt x="27315" y="27315"/>
                  </a:lnTo>
                  <a:lnTo>
                    <a:pt x="7327" y="56959"/>
                  </a:lnTo>
                  <a:lnTo>
                    <a:pt x="0" y="93262"/>
                  </a:lnTo>
                  <a:lnTo>
                    <a:pt x="0" y="466298"/>
                  </a:lnTo>
                  <a:lnTo>
                    <a:pt x="7327" y="502601"/>
                  </a:lnTo>
                  <a:lnTo>
                    <a:pt x="27315" y="532245"/>
                  </a:lnTo>
                  <a:lnTo>
                    <a:pt x="56959" y="552232"/>
                  </a:lnTo>
                  <a:lnTo>
                    <a:pt x="93262" y="559563"/>
                  </a:lnTo>
                  <a:lnTo>
                    <a:pt x="1318628" y="559563"/>
                  </a:lnTo>
                  <a:lnTo>
                    <a:pt x="1354929" y="552232"/>
                  </a:lnTo>
                  <a:lnTo>
                    <a:pt x="1384574" y="532245"/>
                  </a:lnTo>
                  <a:lnTo>
                    <a:pt x="1404562" y="502601"/>
                  </a:lnTo>
                  <a:lnTo>
                    <a:pt x="1411893" y="466298"/>
                  </a:lnTo>
                  <a:lnTo>
                    <a:pt x="1411893" y="93262"/>
                  </a:lnTo>
                  <a:lnTo>
                    <a:pt x="1404562" y="56959"/>
                  </a:lnTo>
                  <a:lnTo>
                    <a:pt x="1384574" y="27315"/>
                  </a:lnTo>
                  <a:lnTo>
                    <a:pt x="1354929" y="7327"/>
                  </a:lnTo>
                  <a:lnTo>
                    <a:pt x="13186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9236765" y="5349186"/>
              <a:ext cx="1412240" cy="560070"/>
            </a:xfrm>
            <a:custGeom>
              <a:avLst/>
              <a:gdLst/>
              <a:ahLst/>
              <a:cxnLst/>
              <a:rect l="l" t="t" r="r" b="b"/>
              <a:pathLst>
                <a:path w="1412240" h="560070">
                  <a:moveTo>
                    <a:pt x="0" y="93263"/>
                  </a:moveTo>
                  <a:lnTo>
                    <a:pt x="7329" y="56960"/>
                  </a:lnTo>
                  <a:lnTo>
                    <a:pt x="27316" y="27316"/>
                  </a:lnTo>
                  <a:lnTo>
                    <a:pt x="56960" y="7329"/>
                  </a:lnTo>
                  <a:lnTo>
                    <a:pt x="93263" y="0"/>
                  </a:lnTo>
                  <a:lnTo>
                    <a:pt x="1318629" y="0"/>
                  </a:lnTo>
                  <a:lnTo>
                    <a:pt x="1354931" y="7329"/>
                  </a:lnTo>
                  <a:lnTo>
                    <a:pt x="1384576" y="27316"/>
                  </a:lnTo>
                  <a:lnTo>
                    <a:pt x="1404563" y="56960"/>
                  </a:lnTo>
                  <a:lnTo>
                    <a:pt x="1411892" y="93263"/>
                  </a:lnTo>
                  <a:lnTo>
                    <a:pt x="1411892" y="466300"/>
                  </a:lnTo>
                  <a:lnTo>
                    <a:pt x="1404563" y="502602"/>
                  </a:lnTo>
                  <a:lnTo>
                    <a:pt x="1384576" y="532247"/>
                  </a:lnTo>
                  <a:lnTo>
                    <a:pt x="1354931" y="552234"/>
                  </a:lnTo>
                  <a:lnTo>
                    <a:pt x="1318629" y="559563"/>
                  </a:lnTo>
                  <a:lnTo>
                    <a:pt x="93263" y="559563"/>
                  </a:lnTo>
                  <a:lnTo>
                    <a:pt x="56960" y="552234"/>
                  </a:lnTo>
                  <a:lnTo>
                    <a:pt x="27316" y="532247"/>
                  </a:lnTo>
                  <a:lnTo>
                    <a:pt x="7329" y="502602"/>
                  </a:lnTo>
                  <a:lnTo>
                    <a:pt x="0" y="466300"/>
                  </a:lnTo>
                  <a:lnTo>
                    <a:pt x="0" y="93263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 descr=""/>
          <p:cNvSpPr txBox="1"/>
          <p:nvPr/>
        </p:nvSpPr>
        <p:spPr>
          <a:xfrm>
            <a:off x="9454226" y="5353811"/>
            <a:ext cx="864869" cy="443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769">
              <a:lnSpc>
                <a:spcPts val="1645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8832"/>
                </a:solidFill>
                <a:latin typeface="Tahoma"/>
                <a:cs typeface="Tahoma"/>
              </a:rPr>
              <a:t>Pipeline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ts val="1645"/>
              </a:lnSpc>
            </a:pPr>
            <a:r>
              <a:rPr dirty="0" sz="1400" spc="-10">
                <a:solidFill>
                  <a:srgbClr val="FF8832"/>
                </a:solidFill>
                <a:latin typeface="Lucida Sans Unicode"/>
                <a:cs typeface="Lucida Sans Unicode"/>
              </a:rPr>
              <a:t>Kubeflow</a:t>
            </a:r>
            <a:endParaRPr sz="1400">
              <a:latin typeface="Lucida Sans Unicode"/>
              <a:cs typeface="Lucida Sans Unicode"/>
            </a:endParaRPr>
          </a:p>
        </p:txBody>
      </p:sp>
      <p:grpSp>
        <p:nvGrpSpPr>
          <p:cNvPr id="98" name="object 98" descr=""/>
          <p:cNvGrpSpPr/>
          <p:nvPr/>
        </p:nvGrpSpPr>
        <p:grpSpPr>
          <a:xfrm>
            <a:off x="9258277" y="8025922"/>
            <a:ext cx="1396365" cy="375920"/>
            <a:chOff x="9258277" y="8025922"/>
            <a:chExt cx="1396365" cy="375920"/>
          </a:xfrm>
        </p:grpSpPr>
        <p:sp>
          <p:nvSpPr>
            <p:cNvPr id="99" name="object 99" descr=""/>
            <p:cNvSpPr/>
            <p:nvPr/>
          </p:nvSpPr>
          <p:spPr>
            <a:xfrm>
              <a:off x="9263673" y="8031320"/>
              <a:ext cx="1385570" cy="365125"/>
            </a:xfrm>
            <a:custGeom>
              <a:avLst/>
              <a:gdLst/>
              <a:ahLst/>
              <a:cxnLst/>
              <a:rect l="l" t="t" r="r" b="b"/>
              <a:pathLst>
                <a:path w="1385570" h="365125">
                  <a:moveTo>
                    <a:pt x="1324159" y="0"/>
                  </a:moveTo>
                  <a:lnTo>
                    <a:pt x="60829" y="0"/>
                  </a:lnTo>
                  <a:lnTo>
                    <a:pt x="37152" y="4780"/>
                  </a:lnTo>
                  <a:lnTo>
                    <a:pt x="17816" y="17815"/>
                  </a:lnTo>
                  <a:lnTo>
                    <a:pt x="4780" y="37151"/>
                  </a:lnTo>
                  <a:lnTo>
                    <a:pt x="0" y="60829"/>
                  </a:lnTo>
                  <a:lnTo>
                    <a:pt x="0" y="304143"/>
                  </a:lnTo>
                  <a:lnTo>
                    <a:pt x="4780" y="327821"/>
                  </a:lnTo>
                  <a:lnTo>
                    <a:pt x="17816" y="347155"/>
                  </a:lnTo>
                  <a:lnTo>
                    <a:pt x="37152" y="360192"/>
                  </a:lnTo>
                  <a:lnTo>
                    <a:pt x="60829" y="364972"/>
                  </a:lnTo>
                  <a:lnTo>
                    <a:pt x="1324159" y="364972"/>
                  </a:lnTo>
                  <a:lnTo>
                    <a:pt x="1347834" y="360192"/>
                  </a:lnTo>
                  <a:lnTo>
                    <a:pt x="1367168" y="347155"/>
                  </a:lnTo>
                  <a:lnTo>
                    <a:pt x="1380204" y="327821"/>
                  </a:lnTo>
                  <a:lnTo>
                    <a:pt x="1384985" y="304143"/>
                  </a:lnTo>
                  <a:lnTo>
                    <a:pt x="1384985" y="60829"/>
                  </a:lnTo>
                  <a:lnTo>
                    <a:pt x="1380204" y="37151"/>
                  </a:lnTo>
                  <a:lnTo>
                    <a:pt x="1367168" y="17815"/>
                  </a:lnTo>
                  <a:lnTo>
                    <a:pt x="1347834" y="4780"/>
                  </a:lnTo>
                  <a:lnTo>
                    <a:pt x="1324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9263675" y="8031320"/>
              <a:ext cx="1385570" cy="365125"/>
            </a:xfrm>
            <a:custGeom>
              <a:avLst/>
              <a:gdLst/>
              <a:ahLst/>
              <a:cxnLst/>
              <a:rect l="l" t="t" r="r" b="b"/>
              <a:pathLst>
                <a:path w="1385570" h="365125">
                  <a:moveTo>
                    <a:pt x="0" y="60829"/>
                  </a:moveTo>
                  <a:lnTo>
                    <a:pt x="4780" y="37151"/>
                  </a:lnTo>
                  <a:lnTo>
                    <a:pt x="17816" y="17816"/>
                  </a:lnTo>
                  <a:lnTo>
                    <a:pt x="37151" y="4780"/>
                  </a:lnTo>
                  <a:lnTo>
                    <a:pt x="60829" y="0"/>
                  </a:lnTo>
                  <a:lnTo>
                    <a:pt x="1324154" y="0"/>
                  </a:lnTo>
                  <a:lnTo>
                    <a:pt x="1347832" y="4780"/>
                  </a:lnTo>
                  <a:lnTo>
                    <a:pt x="1367167" y="17816"/>
                  </a:lnTo>
                  <a:lnTo>
                    <a:pt x="1380203" y="37151"/>
                  </a:lnTo>
                  <a:lnTo>
                    <a:pt x="1384984" y="60829"/>
                  </a:lnTo>
                  <a:lnTo>
                    <a:pt x="1384984" y="304144"/>
                  </a:lnTo>
                  <a:lnTo>
                    <a:pt x="1380203" y="327821"/>
                  </a:lnTo>
                  <a:lnTo>
                    <a:pt x="1367167" y="347157"/>
                  </a:lnTo>
                  <a:lnTo>
                    <a:pt x="1347832" y="360193"/>
                  </a:lnTo>
                  <a:lnTo>
                    <a:pt x="1324154" y="364973"/>
                  </a:lnTo>
                  <a:lnTo>
                    <a:pt x="60829" y="364973"/>
                  </a:lnTo>
                  <a:lnTo>
                    <a:pt x="37151" y="360193"/>
                  </a:lnTo>
                  <a:lnTo>
                    <a:pt x="17816" y="347157"/>
                  </a:lnTo>
                  <a:lnTo>
                    <a:pt x="4780" y="327821"/>
                  </a:lnTo>
                  <a:lnTo>
                    <a:pt x="0" y="304144"/>
                  </a:lnTo>
                  <a:lnTo>
                    <a:pt x="0" y="60829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1" name="object 101" descr=""/>
          <p:cNvSpPr txBox="1"/>
          <p:nvPr/>
        </p:nvSpPr>
        <p:spPr>
          <a:xfrm>
            <a:off x="9581549" y="7097268"/>
            <a:ext cx="7518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262626"/>
                </a:solidFill>
                <a:latin typeface="Lucida Sans Unicode"/>
                <a:cs typeface="Lucida Sans Unicode"/>
              </a:rPr>
              <a:t>Logging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2" name="object 102" descr=""/>
          <p:cNvSpPr txBox="1"/>
          <p:nvPr/>
        </p:nvSpPr>
        <p:spPr>
          <a:xfrm>
            <a:off x="9355680" y="7517892"/>
            <a:ext cx="12534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30">
                <a:solidFill>
                  <a:srgbClr val="262626"/>
                </a:solidFill>
                <a:latin typeface="Lucida Sans Unicode"/>
                <a:cs typeface="Lucida Sans Unicode"/>
              </a:rPr>
              <a:t>Multi-</a:t>
            </a:r>
            <a:r>
              <a:rPr dirty="0" sz="1400">
                <a:solidFill>
                  <a:srgbClr val="262626"/>
                </a:solidFill>
                <a:latin typeface="Lucida Sans Unicode"/>
                <a:cs typeface="Lucida Sans Unicode"/>
              </a:rPr>
              <a:t>tena</a:t>
            </a:r>
            <a:r>
              <a:rPr dirty="0" sz="1400" spc="-195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dirty="0" sz="1400" spc="-25">
                <a:solidFill>
                  <a:srgbClr val="262626"/>
                </a:solidFill>
                <a:latin typeface="Lucida Sans Unicode"/>
                <a:cs typeface="Lucida Sans Unicode"/>
              </a:rPr>
              <a:t>ncy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3" name="object 103" descr=""/>
          <p:cNvSpPr txBox="1"/>
          <p:nvPr/>
        </p:nvSpPr>
        <p:spPr>
          <a:xfrm>
            <a:off x="9616156" y="7999476"/>
            <a:ext cx="7289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262626"/>
                </a:solidFill>
                <a:latin typeface="Lucida Sans Unicode"/>
                <a:cs typeface="Lucida Sans Unicode"/>
              </a:rPr>
              <a:t>Security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4" name="object 104" descr=""/>
          <p:cNvSpPr txBox="1"/>
          <p:nvPr/>
        </p:nvSpPr>
        <p:spPr>
          <a:xfrm>
            <a:off x="11883306" y="5839967"/>
            <a:ext cx="604456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300">
                <a:latin typeface="Lucida Sans Unicode"/>
                <a:cs typeface="Lucida Sans Unicode"/>
              </a:rPr>
              <a:t>Enhance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 spc="-75">
                <a:latin typeface="Lucida Sans Unicode"/>
                <a:cs typeface="Lucida Sans Unicode"/>
              </a:rPr>
              <a:t>K8s</a:t>
            </a:r>
            <a:r>
              <a:rPr dirty="0" sz="2300" spc="-210">
                <a:latin typeface="Lucida Sans Unicode"/>
                <a:cs typeface="Lucida Sans Unicode"/>
              </a:rPr>
              <a:t> </a:t>
            </a:r>
            <a:r>
              <a:rPr dirty="0" sz="2300" spc="-15">
                <a:latin typeface="Lucida Sans Unicode"/>
                <a:cs typeface="Lucida Sans Unicode"/>
              </a:rPr>
              <a:t>for</a:t>
            </a:r>
            <a:r>
              <a:rPr dirty="0" sz="2300" spc="-210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cloud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native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AI/Big</a:t>
            </a:r>
            <a:r>
              <a:rPr dirty="0" sz="2300" spc="-110">
                <a:latin typeface="Lucida Sans Unicode"/>
                <a:cs typeface="Lucida Sans Unicode"/>
              </a:rPr>
              <a:t> </a:t>
            </a:r>
            <a:r>
              <a:rPr dirty="0" sz="2300" spc="-20">
                <a:latin typeface="Lucida Sans Unicode"/>
                <a:cs typeface="Lucida Sans Unicode"/>
              </a:rPr>
              <a:t>data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05" name="object 105" descr=""/>
          <p:cNvSpPr txBox="1"/>
          <p:nvPr/>
        </p:nvSpPr>
        <p:spPr>
          <a:xfrm>
            <a:off x="11883306" y="6541008"/>
            <a:ext cx="7386955" cy="10864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389255" marR="5080" indent="-376555">
              <a:lnSpc>
                <a:spcPct val="101299"/>
              </a:lnSpc>
              <a:spcBef>
                <a:spcPts val="6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300" spc="-10">
                <a:latin typeface="Lucida Sans Unicode"/>
                <a:cs typeface="Lucida Sans Unicode"/>
              </a:rPr>
              <a:t>Integrated</a:t>
            </a:r>
            <a:r>
              <a:rPr dirty="0" sz="2300" spc="-5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hardware</a:t>
            </a:r>
            <a:r>
              <a:rPr dirty="0" sz="2300" spc="1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and</a:t>
            </a:r>
            <a:r>
              <a:rPr dirty="0" sz="2300" spc="2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software</a:t>
            </a:r>
            <a:r>
              <a:rPr dirty="0" sz="2300" spc="-25">
                <a:latin typeface="Lucida Sans Unicode"/>
                <a:cs typeface="Lucida Sans Unicode"/>
              </a:rPr>
              <a:t> </a:t>
            </a:r>
            <a:r>
              <a:rPr dirty="0" sz="2300" spc="-35">
                <a:latin typeface="Lucida Sans Unicode"/>
                <a:cs typeface="Lucida Sans Unicode"/>
              </a:rPr>
              <a:t>optimization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25">
                <a:latin typeface="Lucida Sans Unicode"/>
                <a:cs typeface="Lucida Sans Unicode"/>
              </a:rPr>
              <a:t>of </a:t>
            </a:r>
            <a:r>
              <a:rPr dirty="0" sz="2300">
                <a:latin typeface="Lucida Sans Unicode"/>
                <a:cs typeface="Lucida Sans Unicode"/>
              </a:rPr>
              <a:t>AI/Big</a:t>
            </a:r>
            <a:r>
              <a:rPr dirty="0" sz="2300" spc="-2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data</a:t>
            </a:r>
            <a:r>
              <a:rPr dirty="0" sz="2300" spc="10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applications</a:t>
            </a:r>
            <a:r>
              <a:rPr dirty="0" sz="2300" spc="-1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scale,</a:t>
            </a:r>
            <a:r>
              <a:rPr dirty="0" sz="2300" spc="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performance</a:t>
            </a:r>
            <a:r>
              <a:rPr dirty="0" sz="2300" spc="10">
                <a:latin typeface="Lucida Sans Unicode"/>
                <a:cs typeface="Lucida Sans Unicode"/>
              </a:rPr>
              <a:t> </a:t>
            </a:r>
            <a:r>
              <a:rPr dirty="0" sz="2300" spc="-25">
                <a:latin typeface="Lucida Sans Unicode"/>
                <a:cs typeface="Lucida Sans Unicode"/>
              </a:rPr>
              <a:t>and </a:t>
            </a:r>
            <a:r>
              <a:rPr dirty="0" sz="2300" spc="-20">
                <a:latin typeface="Lucida Sans Unicode"/>
                <a:cs typeface="Lucida Sans Unicode"/>
              </a:rPr>
              <a:t>cost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06" name="object 106" descr=""/>
          <p:cNvSpPr txBox="1"/>
          <p:nvPr/>
        </p:nvSpPr>
        <p:spPr>
          <a:xfrm>
            <a:off x="11883306" y="7936992"/>
            <a:ext cx="6906895" cy="10864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389255" marR="5080" indent="-376555">
              <a:lnSpc>
                <a:spcPct val="101299"/>
              </a:lnSpc>
              <a:spcBef>
                <a:spcPts val="65"/>
              </a:spcBef>
              <a:buFont typeface="Arial"/>
              <a:buChar char="•"/>
              <a:tabLst>
                <a:tab pos="389255" algn="l"/>
                <a:tab pos="389890" algn="l"/>
              </a:tabLst>
            </a:pPr>
            <a:r>
              <a:rPr dirty="0" sz="2300" spc="-20">
                <a:latin typeface="Lucida Sans Unicode"/>
                <a:cs typeface="Lucida Sans Unicode"/>
              </a:rPr>
              <a:t>Full</a:t>
            </a:r>
            <a:r>
              <a:rPr dirty="0" sz="2300" spc="-140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lifecycle</a:t>
            </a:r>
            <a:r>
              <a:rPr dirty="0" sz="2300" spc="-120">
                <a:latin typeface="Lucida Sans Unicode"/>
                <a:cs typeface="Lucida Sans Unicode"/>
              </a:rPr>
              <a:t> </a:t>
            </a:r>
            <a:r>
              <a:rPr dirty="0" sz="2300" spc="-35">
                <a:latin typeface="Lucida Sans Unicode"/>
                <a:cs typeface="Lucida Sans Unicode"/>
              </a:rPr>
              <a:t>support</a:t>
            </a:r>
            <a:r>
              <a:rPr dirty="0" sz="2300" spc="-140">
                <a:latin typeface="Lucida Sans Unicode"/>
                <a:cs typeface="Lucida Sans Unicode"/>
              </a:rPr>
              <a:t> </a:t>
            </a:r>
            <a:r>
              <a:rPr dirty="0" sz="2300" spc="-30">
                <a:latin typeface="Lucida Sans Unicode"/>
                <a:cs typeface="Lucida Sans Unicode"/>
              </a:rPr>
              <a:t>for</a:t>
            </a:r>
            <a:r>
              <a:rPr dirty="0" sz="2300" spc="-150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AI/Big</a:t>
            </a:r>
            <a:r>
              <a:rPr dirty="0" sz="2300" spc="-12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data</a:t>
            </a:r>
            <a:r>
              <a:rPr dirty="0" sz="2300" spc="-50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workloads </a:t>
            </a:r>
            <a:r>
              <a:rPr dirty="0" sz="2300">
                <a:latin typeface="Lucida Sans Unicode"/>
                <a:cs typeface="Lucida Sans Unicode"/>
              </a:rPr>
              <a:t>w</a:t>
            </a:r>
            <a:r>
              <a:rPr dirty="0" sz="2300">
                <a:solidFill>
                  <a:srgbClr val="181818"/>
                </a:solidFill>
                <a:latin typeface="Lucida Sans Unicode"/>
                <a:cs typeface="Lucida Sans Unicode"/>
              </a:rPr>
              <a:t>ith</a:t>
            </a:r>
            <a:r>
              <a:rPr dirty="0" sz="2300" spc="-65">
                <a:solidFill>
                  <a:srgbClr val="181818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0">
                <a:solidFill>
                  <a:srgbClr val="181818"/>
                </a:solidFill>
                <a:latin typeface="Lucida Sans Unicode"/>
                <a:cs typeface="Lucida Sans Unicode"/>
              </a:rPr>
              <a:t>Composable,</a:t>
            </a:r>
            <a:r>
              <a:rPr dirty="0" sz="2300" spc="-70">
                <a:solidFill>
                  <a:srgbClr val="181818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25">
                <a:solidFill>
                  <a:srgbClr val="181818"/>
                </a:solidFill>
                <a:latin typeface="Lucida Sans Unicode"/>
                <a:cs typeface="Lucida Sans Unicode"/>
              </a:rPr>
              <a:t>extensible,</a:t>
            </a:r>
            <a:r>
              <a:rPr dirty="0" sz="2300" spc="-95">
                <a:solidFill>
                  <a:srgbClr val="181818"/>
                </a:solidFill>
                <a:latin typeface="Lucida Sans Unicode"/>
                <a:cs typeface="Lucida Sans Unicode"/>
              </a:rPr>
              <a:t> </a:t>
            </a:r>
            <a:r>
              <a:rPr dirty="0" sz="2300" spc="-10">
                <a:solidFill>
                  <a:srgbClr val="181818"/>
                </a:solidFill>
                <a:latin typeface="Lucida Sans Unicode"/>
                <a:cs typeface="Lucida Sans Unicode"/>
              </a:rPr>
              <a:t>modularized architecture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07" name="object 107" descr=""/>
          <p:cNvSpPr txBox="1"/>
          <p:nvPr/>
        </p:nvSpPr>
        <p:spPr>
          <a:xfrm>
            <a:off x="761892" y="1588007"/>
            <a:ext cx="15744190" cy="717550"/>
          </a:xfrm>
          <a:prstGeom prst="rect">
            <a:avLst/>
          </a:prstGeom>
        </p:spPr>
        <p:txBody>
          <a:bodyPr wrap="square" lIns="0" tIns="31115" rIns="0" bIns="0" rtlCol="0" vert="horz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245"/>
              </a:spcBef>
            </a:pPr>
            <a:r>
              <a:rPr dirty="0" sz="2300">
                <a:latin typeface="Lucida Sans Unicode"/>
                <a:cs typeface="Lucida Sans Unicode"/>
              </a:rPr>
              <a:t>Provides</a:t>
            </a:r>
            <a:r>
              <a:rPr dirty="0" sz="2300" spc="-10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a</a:t>
            </a:r>
            <a:r>
              <a:rPr dirty="0" sz="2300" spc="45">
                <a:latin typeface="Lucida Sans Unicode"/>
                <a:cs typeface="Lucida Sans Unicode"/>
              </a:rPr>
              <a:t> </a:t>
            </a:r>
            <a:r>
              <a:rPr dirty="0" sz="2300" spc="-30">
                <a:latin typeface="Lucida Sans Unicode"/>
                <a:cs typeface="Lucida Sans Unicode"/>
              </a:rPr>
              <a:t>set</a:t>
            </a:r>
            <a:r>
              <a:rPr dirty="0" sz="2300" spc="-15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of</a:t>
            </a:r>
            <a:r>
              <a:rPr dirty="0" sz="2300" spc="-125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essential</a:t>
            </a:r>
            <a:r>
              <a:rPr dirty="0" sz="2300" spc="-120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features</a:t>
            </a:r>
            <a:r>
              <a:rPr dirty="0" sz="2300" spc="-11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and</a:t>
            </a:r>
            <a:r>
              <a:rPr dirty="0" sz="2300" spc="-45">
                <a:latin typeface="Lucida Sans Unicode"/>
                <a:cs typeface="Lucida Sans Unicode"/>
              </a:rPr>
              <a:t> </a:t>
            </a:r>
            <a:r>
              <a:rPr dirty="0" sz="2300" spc="-25">
                <a:latin typeface="Lucida Sans Unicode"/>
                <a:cs typeface="Lucida Sans Unicode"/>
              </a:rPr>
              <a:t>services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-25">
                <a:latin typeface="Lucida Sans Unicode"/>
                <a:cs typeface="Lucida Sans Unicode"/>
              </a:rPr>
              <a:t>to</a:t>
            </a:r>
            <a:r>
              <a:rPr dirty="0" sz="2300" spc="-15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help</a:t>
            </a:r>
            <a:r>
              <a:rPr dirty="0" sz="2300" spc="-90">
                <a:latin typeface="Lucida Sans Unicode"/>
                <a:cs typeface="Lucida Sans Unicode"/>
              </a:rPr>
              <a:t> </a:t>
            </a:r>
            <a:r>
              <a:rPr dirty="0" sz="2300" spc="-35">
                <a:latin typeface="Lucida Sans Unicode"/>
                <a:cs typeface="Lucida Sans Unicode"/>
              </a:rPr>
              <a:t>clients</a:t>
            </a:r>
            <a:r>
              <a:rPr dirty="0" sz="2300" spc="-145">
                <a:latin typeface="Lucida Sans Unicode"/>
                <a:cs typeface="Lucida Sans Unicode"/>
              </a:rPr>
              <a:t> </a:t>
            </a:r>
            <a:r>
              <a:rPr dirty="0" sz="2300" spc="-20">
                <a:latin typeface="Lucida Sans Unicode"/>
                <a:cs typeface="Lucida Sans Unicode"/>
              </a:rPr>
              <a:t>to</a:t>
            </a:r>
            <a:r>
              <a:rPr dirty="0" sz="2300" spc="-145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build</a:t>
            </a:r>
            <a:r>
              <a:rPr dirty="0" sz="2300" spc="-120">
                <a:latin typeface="Lucida Sans Unicode"/>
                <a:cs typeface="Lucida Sans Unicode"/>
              </a:rPr>
              <a:t> </a:t>
            </a:r>
            <a:r>
              <a:rPr dirty="0" sz="2300" spc="-30">
                <a:latin typeface="Lucida Sans Unicode"/>
                <a:cs typeface="Lucida Sans Unicode"/>
              </a:rPr>
              <a:t>their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own</a:t>
            </a:r>
            <a:r>
              <a:rPr dirty="0" sz="2300" spc="-65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AI/Big</a:t>
            </a:r>
            <a:r>
              <a:rPr dirty="0" sz="2300" spc="-114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data</a:t>
            </a:r>
            <a:r>
              <a:rPr dirty="0" sz="2300" spc="-50">
                <a:latin typeface="Lucida Sans Unicode"/>
                <a:cs typeface="Lucida Sans Unicode"/>
              </a:rPr>
              <a:t> </a:t>
            </a:r>
            <a:r>
              <a:rPr dirty="0" sz="2300" spc="-20">
                <a:latin typeface="Lucida Sans Unicode"/>
                <a:cs typeface="Lucida Sans Unicode"/>
              </a:rPr>
              <a:t>platform,</a:t>
            </a:r>
            <a:r>
              <a:rPr dirty="0" sz="2300" spc="-120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accelerate AI/Big</a:t>
            </a:r>
            <a:r>
              <a:rPr dirty="0" sz="2300" spc="-110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data</a:t>
            </a:r>
            <a:r>
              <a:rPr dirty="0" sz="2300" spc="-2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workloads</a:t>
            </a:r>
            <a:r>
              <a:rPr dirty="0" sz="2300" spc="-75">
                <a:latin typeface="Lucida Sans Unicode"/>
                <a:cs typeface="Lucida Sans Unicode"/>
              </a:rPr>
              <a:t> </a:t>
            </a:r>
            <a:r>
              <a:rPr dirty="0" sz="2300">
                <a:latin typeface="Lucida Sans Unicode"/>
                <a:cs typeface="Lucida Sans Unicode"/>
              </a:rPr>
              <a:t>and</a:t>
            </a:r>
            <a:r>
              <a:rPr dirty="0" sz="2300" spc="-20">
                <a:latin typeface="Lucida Sans Unicode"/>
                <a:cs typeface="Lucida Sans Unicode"/>
              </a:rPr>
              <a:t> </a:t>
            </a:r>
            <a:r>
              <a:rPr dirty="0" sz="2300" spc="-35">
                <a:latin typeface="Lucida Sans Unicode"/>
                <a:cs typeface="Lucida Sans Unicode"/>
              </a:rPr>
              <a:t>simplify</a:t>
            </a:r>
            <a:r>
              <a:rPr dirty="0" sz="2300" spc="-120">
                <a:latin typeface="Lucida Sans Unicode"/>
                <a:cs typeface="Lucida Sans Unicode"/>
              </a:rPr>
              <a:t> </a:t>
            </a:r>
            <a:r>
              <a:rPr dirty="0" sz="2300" spc="-10">
                <a:latin typeface="Lucida Sans Unicode"/>
                <a:cs typeface="Lucida Sans Unicode"/>
              </a:rPr>
              <a:t>MLOps/DataOps</a:t>
            </a:r>
            <a:endParaRPr sz="2300">
              <a:latin typeface="Lucida Sans Unicode"/>
              <a:cs typeface="Lucida Sans Unicode"/>
            </a:endParaRPr>
          </a:p>
        </p:txBody>
      </p:sp>
      <p:grpSp>
        <p:nvGrpSpPr>
          <p:cNvPr id="108" name="object 108" descr=""/>
          <p:cNvGrpSpPr/>
          <p:nvPr/>
        </p:nvGrpSpPr>
        <p:grpSpPr>
          <a:xfrm>
            <a:off x="10991915" y="2661280"/>
            <a:ext cx="3227070" cy="3227070"/>
            <a:chOff x="10991915" y="2661280"/>
            <a:chExt cx="3227070" cy="3227070"/>
          </a:xfrm>
        </p:grpSpPr>
        <p:pic>
          <p:nvPicPr>
            <p:cNvPr id="109" name="object 10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91915" y="2661280"/>
              <a:ext cx="3226708" cy="3226708"/>
            </a:xfrm>
            <a:prstGeom prst="rect">
              <a:avLst/>
            </a:prstGeom>
          </p:spPr>
        </p:pic>
        <p:sp>
          <p:nvSpPr>
            <p:cNvPr id="110" name="object 110" descr=""/>
            <p:cNvSpPr/>
            <p:nvPr/>
          </p:nvSpPr>
          <p:spPr>
            <a:xfrm>
              <a:off x="11477273" y="3119490"/>
              <a:ext cx="2261235" cy="2261235"/>
            </a:xfrm>
            <a:custGeom>
              <a:avLst/>
              <a:gdLst/>
              <a:ahLst/>
              <a:cxnLst/>
              <a:rect l="l" t="t" r="r" b="b"/>
              <a:pathLst>
                <a:path w="2261234" h="2261235">
                  <a:moveTo>
                    <a:pt x="1130571" y="0"/>
                  </a:moveTo>
                  <a:lnTo>
                    <a:pt x="1082780" y="990"/>
                  </a:lnTo>
                  <a:lnTo>
                    <a:pt x="1035495" y="3940"/>
                  </a:lnTo>
                  <a:lnTo>
                    <a:pt x="988754" y="8808"/>
                  </a:lnTo>
                  <a:lnTo>
                    <a:pt x="942599" y="15554"/>
                  </a:lnTo>
                  <a:lnTo>
                    <a:pt x="897065" y="24141"/>
                  </a:lnTo>
                  <a:lnTo>
                    <a:pt x="852195" y="34528"/>
                  </a:lnTo>
                  <a:lnTo>
                    <a:pt x="808027" y="46676"/>
                  </a:lnTo>
                  <a:lnTo>
                    <a:pt x="764598" y="60545"/>
                  </a:lnTo>
                  <a:lnTo>
                    <a:pt x="721951" y="76099"/>
                  </a:lnTo>
                  <a:lnTo>
                    <a:pt x="680124" y="93296"/>
                  </a:lnTo>
                  <a:lnTo>
                    <a:pt x="639155" y="112096"/>
                  </a:lnTo>
                  <a:lnTo>
                    <a:pt x="599084" y="132463"/>
                  </a:lnTo>
                  <a:lnTo>
                    <a:pt x="559949" y="154354"/>
                  </a:lnTo>
                  <a:lnTo>
                    <a:pt x="521792" y="177733"/>
                  </a:lnTo>
                  <a:lnTo>
                    <a:pt x="484651" y="202558"/>
                  </a:lnTo>
                  <a:lnTo>
                    <a:pt x="448563" y="228793"/>
                  </a:lnTo>
                  <a:lnTo>
                    <a:pt x="413571" y="256396"/>
                  </a:lnTo>
                  <a:lnTo>
                    <a:pt x="379712" y="285329"/>
                  </a:lnTo>
                  <a:lnTo>
                    <a:pt x="347026" y="315551"/>
                  </a:lnTo>
                  <a:lnTo>
                    <a:pt x="315553" y="347026"/>
                  </a:lnTo>
                  <a:lnTo>
                    <a:pt x="285329" y="379712"/>
                  </a:lnTo>
                  <a:lnTo>
                    <a:pt x="256396" y="413571"/>
                  </a:lnTo>
                  <a:lnTo>
                    <a:pt x="228793" y="448562"/>
                  </a:lnTo>
                  <a:lnTo>
                    <a:pt x="202559" y="484649"/>
                  </a:lnTo>
                  <a:lnTo>
                    <a:pt x="177733" y="521789"/>
                  </a:lnTo>
                  <a:lnTo>
                    <a:pt x="154354" y="559948"/>
                  </a:lnTo>
                  <a:lnTo>
                    <a:pt x="132463" y="599080"/>
                  </a:lnTo>
                  <a:lnTo>
                    <a:pt x="112096" y="639151"/>
                  </a:lnTo>
                  <a:lnTo>
                    <a:pt x="93295" y="680120"/>
                  </a:lnTo>
                  <a:lnTo>
                    <a:pt x="76099" y="721948"/>
                  </a:lnTo>
                  <a:lnTo>
                    <a:pt x="60545" y="764594"/>
                  </a:lnTo>
                  <a:lnTo>
                    <a:pt x="46675" y="808023"/>
                  </a:lnTo>
                  <a:lnTo>
                    <a:pt x="34527" y="852191"/>
                  </a:lnTo>
                  <a:lnTo>
                    <a:pt x="24140" y="897060"/>
                  </a:lnTo>
                  <a:lnTo>
                    <a:pt x="15554" y="942594"/>
                  </a:lnTo>
                  <a:lnTo>
                    <a:pt x="8807" y="988749"/>
                  </a:lnTo>
                  <a:lnTo>
                    <a:pt x="3940" y="1035490"/>
                  </a:lnTo>
                  <a:lnTo>
                    <a:pt x="990" y="1082775"/>
                  </a:lnTo>
                  <a:lnTo>
                    <a:pt x="0" y="1130566"/>
                  </a:lnTo>
                  <a:lnTo>
                    <a:pt x="990" y="1178356"/>
                  </a:lnTo>
                  <a:lnTo>
                    <a:pt x="3940" y="1225642"/>
                  </a:lnTo>
                  <a:lnTo>
                    <a:pt x="8807" y="1272382"/>
                  </a:lnTo>
                  <a:lnTo>
                    <a:pt x="15554" y="1318538"/>
                  </a:lnTo>
                  <a:lnTo>
                    <a:pt x="24140" y="1364071"/>
                  </a:lnTo>
                  <a:lnTo>
                    <a:pt x="34527" y="1408940"/>
                  </a:lnTo>
                  <a:lnTo>
                    <a:pt x="46675" y="1453109"/>
                  </a:lnTo>
                  <a:lnTo>
                    <a:pt x="60545" y="1496537"/>
                  </a:lnTo>
                  <a:lnTo>
                    <a:pt x="76099" y="1539184"/>
                  </a:lnTo>
                  <a:lnTo>
                    <a:pt x="93295" y="1581011"/>
                  </a:lnTo>
                  <a:lnTo>
                    <a:pt x="112096" y="1621980"/>
                  </a:lnTo>
                  <a:lnTo>
                    <a:pt x="132463" y="1662051"/>
                  </a:lnTo>
                  <a:lnTo>
                    <a:pt x="154354" y="1701185"/>
                  </a:lnTo>
                  <a:lnTo>
                    <a:pt x="177733" y="1739342"/>
                  </a:lnTo>
                  <a:lnTo>
                    <a:pt x="202559" y="1776483"/>
                  </a:lnTo>
                  <a:lnTo>
                    <a:pt x="228793" y="1812569"/>
                  </a:lnTo>
                  <a:lnTo>
                    <a:pt x="256396" y="1847561"/>
                  </a:lnTo>
                  <a:lnTo>
                    <a:pt x="285329" y="1881419"/>
                  </a:lnTo>
                  <a:lnTo>
                    <a:pt x="315553" y="1914105"/>
                  </a:lnTo>
                  <a:lnTo>
                    <a:pt x="347026" y="1945581"/>
                  </a:lnTo>
                  <a:lnTo>
                    <a:pt x="379712" y="1975802"/>
                  </a:lnTo>
                  <a:lnTo>
                    <a:pt x="413571" y="2004735"/>
                  </a:lnTo>
                  <a:lnTo>
                    <a:pt x="448563" y="2032339"/>
                  </a:lnTo>
                  <a:lnTo>
                    <a:pt x="484651" y="2058573"/>
                  </a:lnTo>
                  <a:lnTo>
                    <a:pt x="521792" y="2083399"/>
                  </a:lnTo>
                  <a:lnTo>
                    <a:pt x="559949" y="2106777"/>
                  </a:lnTo>
                  <a:lnTo>
                    <a:pt x="599084" y="2128668"/>
                  </a:lnTo>
                  <a:lnTo>
                    <a:pt x="639155" y="2149035"/>
                  </a:lnTo>
                  <a:lnTo>
                    <a:pt x="680124" y="2167836"/>
                  </a:lnTo>
                  <a:lnTo>
                    <a:pt x="721951" y="2185033"/>
                  </a:lnTo>
                  <a:lnTo>
                    <a:pt x="764598" y="2200586"/>
                  </a:lnTo>
                  <a:lnTo>
                    <a:pt x="808027" y="2214455"/>
                  </a:lnTo>
                  <a:lnTo>
                    <a:pt x="852195" y="2226604"/>
                  </a:lnTo>
                  <a:lnTo>
                    <a:pt x="897065" y="2236990"/>
                  </a:lnTo>
                  <a:lnTo>
                    <a:pt x="942599" y="2245577"/>
                  </a:lnTo>
                  <a:lnTo>
                    <a:pt x="988754" y="2252324"/>
                  </a:lnTo>
                  <a:lnTo>
                    <a:pt x="1035495" y="2257192"/>
                  </a:lnTo>
                  <a:lnTo>
                    <a:pt x="1082780" y="2260141"/>
                  </a:lnTo>
                  <a:lnTo>
                    <a:pt x="1130571" y="2261133"/>
                  </a:lnTo>
                  <a:lnTo>
                    <a:pt x="1178363" y="2260141"/>
                  </a:lnTo>
                  <a:lnTo>
                    <a:pt x="1225647" y="2257192"/>
                  </a:lnTo>
                  <a:lnTo>
                    <a:pt x="1272383" y="2252324"/>
                  </a:lnTo>
                  <a:lnTo>
                    <a:pt x="1318548" y="2245577"/>
                  </a:lnTo>
                  <a:lnTo>
                    <a:pt x="1364077" y="2236990"/>
                  </a:lnTo>
                  <a:lnTo>
                    <a:pt x="1408946" y="2226604"/>
                  </a:lnTo>
                  <a:lnTo>
                    <a:pt x="1453117" y="2214455"/>
                  </a:lnTo>
                  <a:lnTo>
                    <a:pt x="1496538" y="2200586"/>
                  </a:lnTo>
                  <a:lnTo>
                    <a:pt x="1539185" y="2185033"/>
                  </a:lnTo>
                  <a:lnTo>
                    <a:pt x="1581019" y="2167836"/>
                  </a:lnTo>
                  <a:lnTo>
                    <a:pt x="1621989" y="2149035"/>
                  </a:lnTo>
                  <a:lnTo>
                    <a:pt x="1662057" y="2128668"/>
                  </a:lnTo>
                  <a:lnTo>
                    <a:pt x="1701186" y="2106777"/>
                  </a:lnTo>
                  <a:lnTo>
                    <a:pt x="1739350" y="2083399"/>
                  </a:lnTo>
                  <a:lnTo>
                    <a:pt x="1776484" y="2058573"/>
                  </a:lnTo>
                  <a:lnTo>
                    <a:pt x="1812578" y="2032339"/>
                  </a:lnTo>
                  <a:lnTo>
                    <a:pt x="1847566" y="2004735"/>
                  </a:lnTo>
                  <a:lnTo>
                    <a:pt x="1881424" y="1975802"/>
                  </a:lnTo>
                  <a:lnTo>
                    <a:pt x="1914114" y="1945581"/>
                  </a:lnTo>
                  <a:lnTo>
                    <a:pt x="1945585" y="1914105"/>
                  </a:lnTo>
                  <a:lnTo>
                    <a:pt x="1975811" y="1881419"/>
                  </a:lnTo>
                  <a:lnTo>
                    <a:pt x="2004741" y="1847561"/>
                  </a:lnTo>
                  <a:lnTo>
                    <a:pt x="2032339" y="1812569"/>
                  </a:lnTo>
                  <a:lnTo>
                    <a:pt x="2058577" y="1776483"/>
                  </a:lnTo>
                  <a:lnTo>
                    <a:pt x="2083405" y="1739342"/>
                  </a:lnTo>
                  <a:lnTo>
                    <a:pt x="2106773" y="1701185"/>
                  </a:lnTo>
                  <a:lnTo>
                    <a:pt x="2128668" y="1662051"/>
                  </a:lnTo>
                  <a:lnTo>
                    <a:pt x="2149039" y="1621980"/>
                  </a:lnTo>
                  <a:lnTo>
                    <a:pt x="2167835" y="1581011"/>
                  </a:lnTo>
                  <a:lnTo>
                    <a:pt x="2185031" y="1539184"/>
                  </a:lnTo>
                  <a:lnTo>
                    <a:pt x="2200588" y="1496537"/>
                  </a:lnTo>
                  <a:lnTo>
                    <a:pt x="2214457" y="1453109"/>
                  </a:lnTo>
                  <a:lnTo>
                    <a:pt x="2226610" y="1408940"/>
                  </a:lnTo>
                  <a:lnTo>
                    <a:pt x="2236999" y="1364071"/>
                  </a:lnTo>
                  <a:lnTo>
                    <a:pt x="2245584" y="1318538"/>
                  </a:lnTo>
                  <a:lnTo>
                    <a:pt x="2252328" y="1272382"/>
                  </a:lnTo>
                  <a:lnTo>
                    <a:pt x="2257192" y="1225642"/>
                  </a:lnTo>
                  <a:lnTo>
                    <a:pt x="2260138" y="1178356"/>
                  </a:lnTo>
                  <a:lnTo>
                    <a:pt x="2261129" y="1130566"/>
                  </a:lnTo>
                  <a:lnTo>
                    <a:pt x="2260138" y="1082775"/>
                  </a:lnTo>
                  <a:lnTo>
                    <a:pt x="2257192" y="1035490"/>
                  </a:lnTo>
                  <a:lnTo>
                    <a:pt x="2252328" y="988749"/>
                  </a:lnTo>
                  <a:lnTo>
                    <a:pt x="2245584" y="942594"/>
                  </a:lnTo>
                  <a:lnTo>
                    <a:pt x="2236999" y="897060"/>
                  </a:lnTo>
                  <a:lnTo>
                    <a:pt x="2226610" y="852191"/>
                  </a:lnTo>
                  <a:lnTo>
                    <a:pt x="2214457" y="808023"/>
                  </a:lnTo>
                  <a:lnTo>
                    <a:pt x="2200588" y="764594"/>
                  </a:lnTo>
                  <a:lnTo>
                    <a:pt x="2185031" y="721948"/>
                  </a:lnTo>
                  <a:lnTo>
                    <a:pt x="2167835" y="680120"/>
                  </a:lnTo>
                  <a:lnTo>
                    <a:pt x="2149039" y="639151"/>
                  </a:lnTo>
                  <a:lnTo>
                    <a:pt x="2128668" y="599080"/>
                  </a:lnTo>
                  <a:lnTo>
                    <a:pt x="2106773" y="559948"/>
                  </a:lnTo>
                  <a:lnTo>
                    <a:pt x="2083405" y="521789"/>
                  </a:lnTo>
                  <a:lnTo>
                    <a:pt x="2058577" y="484649"/>
                  </a:lnTo>
                  <a:lnTo>
                    <a:pt x="2032339" y="448562"/>
                  </a:lnTo>
                  <a:lnTo>
                    <a:pt x="2004741" y="413571"/>
                  </a:lnTo>
                  <a:lnTo>
                    <a:pt x="1975811" y="379712"/>
                  </a:lnTo>
                  <a:lnTo>
                    <a:pt x="1945585" y="347026"/>
                  </a:lnTo>
                  <a:lnTo>
                    <a:pt x="1914114" y="315551"/>
                  </a:lnTo>
                  <a:lnTo>
                    <a:pt x="1881424" y="285329"/>
                  </a:lnTo>
                  <a:lnTo>
                    <a:pt x="1847566" y="256396"/>
                  </a:lnTo>
                  <a:lnTo>
                    <a:pt x="1812578" y="228793"/>
                  </a:lnTo>
                  <a:lnTo>
                    <a:pt x="1776484" y="202558"/>
                  </a:lnTo>
                  <a:lnTo>
                    <a:pt x="1739350" y="177733"/>
                  </a:lnTo>
                  <a:lnTo>
                    <a:pt x="1701186" y="154354"/>
                  </a:lnTo>
                  <a:lnTo>
                    <a:pt x="1662057" y="132463"/>
                  </a:lnTo>
                  <a:lnTo>
                    <a:pt x="1621989" y="112096"/>
                  </a:lnTo>
                  <a:lnTo>
                    <a:pt x="1581019" y="93296"/>
                  </a:lnTo>
                  <a:lnTo>
                    <a:pt x="1539185" y="76099"/>
                  </a:lnTo>
                  <a:lnTo>
                    <a:pt x="1496538" y="60545"/>
                  </a:lnTo>
                  <a:lnTo>
                    <a:pt x="1453117" y="46676"/>
                  </a:lnTo>
                  <a:lnTo>
                    <a:pt x="1408946" y="34528"/>
                  </a:lnTo>
                  <a:lnTo>
                    <a:pt x="1364077" y="24141"/>
                  </a:lnTo>
                  <a:lnTo>
                    <a:pt x="1318548" y="15554"/>
                  </a:lnTo>
                  <a:lnTo>
                    <a:pt x="1272383" y="8808"/>
                  </a:lnTo>
                  <a:lnTo>
                    <a:pt x="1225647" y="3940"/>
                  </a:lnTo>
                  <a:lnTo>
                    <a:pt x="1178363" y="990"/>
                  </a:lnTo>
                  <a:lnTo>
                    <a:pt x="1130571" y="0"/>
                  </a:lnTo>
                  <a:close/>
                </a:path>
              </a:pathLst>
            </a:custGeom>
            <a:solidFill>
              <a:srgbClr val="FF7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1318312" y="2998682"/>
              <a:ext cx="2523490" cy="2523490"/>
            </a:xfrm>
            <a:custGeom>
              <a:avLst/>
              <a:gdLst/>
              <a:ahLst/>
              <a:cxnLst/>
              <a:rect l="l" t="t" r="r" b="b"/>
              <a:pathLst>
                <a:path w="2523490" h="2523490">
                  <a:moveTo>
                    <a:pt x="1261454" y="0"/>
                  </a:moveTo>
                  <a:lnTo>
                    <a:pt x="1309841" y="910"/>
                  </a:lnTo>
                  <a:lnTo>
                    <a:pt x="1357766" y="3621"/>
                  </a:lnTo>
                  <a:lnTo>
                    <a:pt x="1405198" y="8100"/>
                  </a:lnTo>
                  <a:lnTo>
                    <a:pt x="1452104" y="14313"/>
                  </a:lnTo>
                  <a:lnTo>
                    <a:pt x="1498452" y="22228"/>
                  </a:lnTo>
                  <a:lnTo>
                    <a:pt x="1544208" y="31812"/>
                  </a:lnTo>
                  <a:lnTo>
                    <a:pt x="1589340" y="43033"/>
                  </a:lnTo>
                  <a:lnTo>
                    <a:pt x="1633815" y="55858"/>
                  </a:lnTo>
                  <a:lnTo>
                    <a:pt x="1677601" y="70254"/>
                  </a:lnTo>
                  <a:lnTo>
                    <a:pt x="1720665" y="86189"/>
                  </a:lnTo>
                  <a:lnTo>
                    <a:pt x="1762974" y="103630"/>
                  </a:lnTo>
                  <a:lnTo>
                    <a:pt x="1804496" y="122545"/>
                  </a:lnTo>
                  <a:lnTo>
                    <a:pt x="1845197" y="142900"/>
                  </a:lnTo>
                  <a:lnTo>
                    <a:pt x="1885046" y="164663"/>
                  </a:lnTo>
                  <a:lnTo>
                    <a:pt x="1924010" y="187802"/>
                  </a:lnTo>
                  <a:lnTo>
                    <a:pt x="1962056" y="212283"/>
                  </a:lnTo>
                  <a:lnTo>
                    <a:pt x="1999151" y="238074"/>
                  </a:lnTo>
                  <a:lnTo>
                    <a:pt x="2035262" y="265143"/>
                  </a:lnTo>
                  <a:lnTo>
                    <a:pt x="2070358" y="293456"/>
                  </a:lnTo>
                  <a:lnTo>
                    <a:pt x="2104404" y="322982"/>
                  </a:lnTo>
                  <a:lnTo>
                    <a:pt x="2137370" y="353686"/>
                  </a:lnTo>
                  <a:lnTo>
                    <a:pt x="2169221" y="385538"/>
                  </a:lnTo>
                  <a:lnTo>
                    <a:pt x="2199926" y="418503"/>
                  </a:lnTo>
                  <a:lnTo>
                    <a:pt x="2229451" y="452550"/>
                  </a:lnTo>
                  <a:lnTo>
                    <a:pt x="2257765" y="487646"/>
                  </a:lnTo>
                  <a:lnTo>
                    <a:pt x="2284833" y="523757"/>
                  </a:lnTo>
                  <a:lnTo>
                    <a:pt x="2310625" y="560852"/>
                  </a:lnTo>
                  <a:lnTo>
                    <a:pt x="2335106" y="598898"/>
                  </a:lnTo>
                  <a:lnTo>
                    <a:pt x="2358245" y="637861"/>
                  </a:lnTo>
                  <a:lnTo>
                    <a:pt x="2380008" y="677710"/>
                  </a:lnTo>
                  <a:lnTo>
                    <a:pt x="2400363" y="718412"/>
                  </a:lnTo>
                  <a:lnTo>
                    <a:pt x="2419277" y="759934"/>
                  </a:lnTo>
                  <a:lnTo>
                    <a:pt x="2436718" y="802243"/>
                  </a:lnTo>
                  <a:lnTo>
                    <a:pt x="2452654" y="845307"/>
                  </a:lnTo>
                  <a:lnTo>
                    <a:pt x="2467050" y="889093"/>
                  </a:lnTo>
                  <a:lnTo>
                    <a:pt x="2479875" y="933568"/>
                  </a:lnTo>
                  <a:lnTo>
                    <a:pt x="2491096" y="978700"/>
                  </a:lnTo>
                  <a:lnTo>
                    <a:pt x="2500680" y="1024456"/>
                  </a:lnTo>
                  <a:lnTo>
                    <a:pt x="2508595" y="1070803"/>
                  </a:lnTo>
                  <a:lnTo>
                    <a:pt x="2514808" y="1117710"/>
                  </a:lnTo>
                  <a:lnTo>
                    <a:pt x="2519287" y="1165142"/>
                  </a:lnTo>
                  <a:lnTo>
                    <a:pt x="2521997" y="1213067"/>
                  </a:lnTo>
                  <a:lnTo>
                    <a:pt x="2522908" y="1261454"/>
                  </a:lnTo>
                  <a:lnTo>
                    <a:pt x="2521997" y="1309840"/>
                  </a:lnTo>
                  <a:lnTo>
                    <a:pt x="2519287" y="1357765"/>
                  </a:lnTo>
                  <a:lnTo>
                    <a:pt x="2514808" y="1405197"/>
                  </a:lnTo>
                  <a:lnTo>
                    <a:pt x="2508595" y="1452103"/>
                  </a:lnTo>
                  <a:lnTo>
                    <a:pt x="2500680" y="1498451"/>
                  </a:lnTo>
                  <a:lnTo>
                    <a:pt x="2491096" y="1544207"/>
                  </a:lnTo>
                  <a:lnTo>
                    <a:pt x="2479875" y="1589339"/>
                  </a:lnTo>
                  <a:lnTo>
                    <a:pt x="2467050" y="1633814"/>
                  </a:lnTo>
                  <a:lnTo>
                    <a:pt x="2452654" y="1677600"/>
                  </a:lnTo>
                  <a:lnTo>
                    <a:pt x="2436718" y="1720664"/>
                  </a:lnTo>
                  <a:lnTo>
                    <a:pt x="2419277" y="1762973"/>
                  </a:lnTo>
                  <a:lnTo>
                    <a:pt x="2400363" y="1804495"/>
                  </a:lnTo>
                  <a:lnTo>
                    <a:pt x="2380008" y="1845197"/>
                  </a:lnTo>
                  <a:lnTo>
                    <a:pt x="2358245" y="1885046"/>
                  </a:lnTo>
                  <a:lnTo>
                    <a:pt x="2335106" y="1924009"/>
                  </a:lnTo>
                  <a:lnTo>
                    <a:pt x="2310625" y="1962055"/>
                  </a:lnTo>
                  <a:lnTo>
                    <a:pt x="2284833" y="1999150"/>
                  </a:lnTo>
                  <a:lnTo>
                    <a:pt x="2257765" y="2035261"/>
                  </a:lnTo>
                  <a:lnTo>
                    <a:pt x="2229451" y="2070357"/>
                  </a:lnTo>
                  <a:lnTo>
                    <a:pt x="2199926" y="2104404"/>
                  </a:lnTo>
                  <a:lnTo>
                    <a:pt x="2169221" y="2137369"/>
                  </a:lnTo>
                  <a:lnTo>
                    <a:pt x="2137370" y="2169221"/>
                  </a:lnTo>
                  <a:lnTo>
                    <a:pt x="2104404" y="2199925"/>
                  </a:lnTo>
                  <a:lnTo>
                    <a:pt x="2070358" y="2229451"/>
                  </a:lnTo>
                  <a:lnTo>
                    <a:pt x="2035262" y="2257764"/>
                  </a:lnTo>
                  <a:lnTo>
                    <a:pt x="1999151" y="2284833"/>
                  </a:lnTo>
                  <a:lnTo>
                    <a:pt x="1962056" y="2310624"/>
                  </a:lnTo>
                  <a:lnTo>
                    <a:pt x="1924010" y="2335105"/>
                  </a:lnTo>
                  <a:lnTo>
                    <a:pt x="1885046" y="2358244"/>
                  </a:lnTo>
                  <a:lnTo>
                    <a:pt x="1845197" y="2380007"/>
                  </a:lnTo>
                  <a:lnTo>
                    <a:pt x="1804496" y="2400362"/>
                  </a:lnTo>
                  <a:lnTo>
                    <a:pt x="1762974" y="2419277"/>
                  </a:lnTo>
                  <a:lnTo>
                    <a:pt x="1720665" y="2436718"/>
                  </a:lnTo>
                  <a:lnTo>
                    <a:pt x="1677601" y="2452653"/>
                  </a:lnTo>
                  <a:lnTo>
                    <a:pt x="1633815" y="2467049"/>
                  </a:lnTo>
                  <a:lnTo>
                    <a:pt x="1589340" y="2479874"/>
                  </a:lnTo>
                  <a:lnTo>
                    <a:pt x="1544208" y="2491095"/>
                  </a:lnTo>
                  <a:lnTo>
                    <a:pt x="1498452" y="2500680"/>
                  </a:lnTo>
                  <a:lnTo>
                    <a:pt x="1452104" y="2508594"/>
                  </a:lnTo>
                  <a:lnTo>
                    <a:pt x="1405198" y="2514807"/>
                  </a:lnTo>
                  <a:lnTo>
                    <a:pt x="1357766" y="2519286"/>
                  </a:lnTo>
                  <a:lnTo>
                    <a:pt x="1309841" y="2521997"/>
                  </a:lnTo>
                  <a:lnTo>
                    <a:pt x="1261454" y="2522908"/>
                  </a:lnTo>
                  <a:lnTo>
                    <a:pt x="1213068" y="2521997"/>
                  </a:lnTo>
                  <a:lnTo>
                    <a:pt x="1165142" y="2519286"/>
                  </a:lnTo>
                  <a:lnTo>
                    <a:pt x="1117710" y="2514807"/>
                  </a:lnTo>
                  <a:lnTo>
                    <a:pt x="1070804" y="2508594"/>
                  </a:lnTo>
                  <a:lnTo>
                    <a:pt x="1024457" y="2500680"/>
                  </a:lnTo>
                  <a:lnTo>
                    <a:pt x="978701" y="2491095"/>
                  </a:lnTo>
                  <a:lnTo>
                    <a:pt x="933569" y="2479874"/>
                  </a:lnTo>
                  <a:lnTo>
                    <a:pt x="889093" y="2467049"/>
                  </a:lnTo>
                  <a:lnTo>
                    <a:pt x="845307" y="2452653"/>
                  </a:lnTo>
                  <a:lnTo>
                    <a:pt x="802244" y="2436718"/>
                  </a:lnTo>
                  <a:lnTo>
                    <a:pt x="759934" y="2419277"/>
                  </a:lnTo>
                  <a:lnTo>
                    <a:pt x="718413" y="2400362"/>
                  </a:lnTo>
                  <a:lnTo>
                    <a:pt x="677711" y="2380007"/>
                  </a:lnTo>
                  <a:lnTo>
                    <a:pt x="637862" y="2358244"/>
                  </a:lnTo>
                  <a:lnTo>
                    <a:pt x="598898" y="2335105"/>
                  </a:lnTo>
                  <a:lnTo>
                    <a:pt x="560852" y="2310624"/>
                  </a:lnTo>
                  <a:lnTo>
                    <a:pt x="523757" y="2284833"/>
                  </a:lnTo>
                  <a:lnTo>
                    <a:pt x="487646" y="2257764"/>
                  </a:lnTo>
                  <a:lnTo>
                    <a:pt x="452550" y="2229451"/>
                  </a:lnTo>
                  <a:lnTo>
                    <a:pt x="418503" y="2199925"/>
                  </a:lnTo>
                  <a:lnTo>
                    <a:pt x="385538" y="2169221"/>
                  </a:lnTo>
                  <a:lnTo>
                    <a:pt x="353687" y="2137369"/>
                  </a:lnTo>
                  <a:lnTo>
                    <a:pt x="322982" y="2104404"/>
                  </a:lnTo>
                  <a:lnTo>
                    <a:pt x="293456" y="2070357"/>
                  </a:lnTo>
                  <a:lnTo>
                    <a:pt x="265143" y="2035261"/>
                  </a:lnTo>
                  <a:lnTo>
                    <a:pt x="238074" y="1999150"/>
                  </a:lnTo>
                  <a:lnTo>
                    <a:pt x="212283" y="1962055"/>
                  </a:lnTo>
                  <a:lnTo>
                    <a:pt x="187802" y="1924009"/>
                  </a:lnTo>
                  <a:lnTo>
                    <a:pt x="164663" y="1885046"/>
                  </a:lnTo>
                  <a:lnTo>
                    <a:pt x="142900" y="1845197"/>
                  </a:lnTo>
                  <a:lnTo>
                    <a:pt x="122545" y="1804495"/>
                  </a:lnTo>
                  <a:lnTo>
                    <a:pt x="103631" y="1762973"/>
                  </a:lnTo>
                  <a:lnTo>
                    <a:pt x="86189" y="1720664"/>
                  </a:lnTo>
                  <a:lnTo>
                    <a:pt x="70254" y="1677600"/>
                  </a:lnTo>
                  <a:lnTo>
                    <a:pt x="55858" y="1633814"/>
                  </a:lnTo>
                  <a:lnTo>
                    <a:pt x="43033" y="1589339"/>
                  </a:lnTo>
                  <a:lnTo>
                    <a:pt x="31812" y="1544207"/>
                  </a:lnTo>
                  <a:lnTo>
                    <a:pt x="22228" y="1498451"/>
                  </a:lnTo>
                  <a:lnTo>
                    <a:pt x="14313" y="1452103"/>
                  </a:lnTo>
                  <a:lnTo>
                    <a:pt x="8100" y="1405197"/>
                  </a:lnTo>
                  <a:lnTo>
                    <a:pt x="3621" y="1357765"/>
                  </a:lnTo>
                  <a:lnTo>
                    <a:pt x="910" y="1309840"/>
                  </a:lnTo>
                  <a:lnTo>
                    <a:pt x="0" y="1261454"/>
                  </a:lnTo>
                  <a:lnTo>
                    <a:pt x="910" y="1213067"/>
                  </a:lnTo>
                  <a:lnTo>
                    <a:pt x="3621" y="1165142"/>
                  </a:lnTo>
                  <a:lnTo>
                    <a:pt x="8100" y="1117710"/>
                  </a:lnTo>
                  <a:lnTo>
                    <a:pt x="14313" y="1070803"/>
                  </a:lnTo>
                  <a:lnTo>
                    <a:pt x="22228" y="1024456"/>
                  </a:lnTo>
                  <a:lnTo>
                    <a:pt x="31812" y="978700"/>
                  </a:lnTo>
                  <a:lnTo>
                    <a:pt x="43033" y="933568"/>
                  </a:lnTo>
                  <a:lnTo>
                    <a:pt x="55858" y="889093"/>
                  </a:lnTo>
                  <a:lnTo>
                    <a:pt x="70254" y="845307"/>
                  </a:lnTo>
                  <a:lnTo>
                    <a:pt x="86189" y="802243"/>
                  </a:lnTo>
                  <a:lnTo>
                    <a:pt x="103631" y="759934"/>
                  </a:lnTo>
                  <a:lnTo>
                    <a:pt x="122545" y="718412"/>
                  </a:lnTo>
                  <a:lnTo>
                    <a:pt x="142900" y="677710"/>
                  </a:lnTo>
                  <a:lnTo>
                    <a:pt x="164663" y="637861"/>
                  </a:lnTo>
                  <a:lnTo>
                    <a:pt x="187802" y="598898"/>
                  </a:lnTo>
                  <a:lnTo>
                    <a:pt x="212283" y="560852"/>
                  </a:lnTo>
                  <a:lnTo>
                    <a:pt x="238074" y="523757"/>
                  </a:lnTo>
                  <a:lnTo>
                    <a:pt x="265143" y="487646"/>
                  </a:lnTo>
                  <a:lnTo>
                    <a:pt x="293456" y="452550"/>
                  </a:lnTo>
                  <a:lnTo>
                    <a:pt x="322982" y="418503"/>
                  </a:lnTo>
                  <a:lnTo>
                    <a:pt x="353687" y="385538"/>
                  </a:lnTo>
                  <a:lnTo>
                    <a:pt x="385538" y="353686"/>
                  </a:lnTo>
                  <a:lnTo>
                    <a:pt x="418503" y="322982"/>
                  </a:lnTo>
                  <a:lnTo>
                    <a:pt x="452550" y="293456"/>
                  </a:lnTo>
                  <a:lnTo>
                    <a:pt x="487646" y="265143"/>
                  </a:lnTo>
                  <a:lnTo>
                    <a:pt x="523757" y="238074"/>
                  </a:lnTo>
                  <a:lnTo>
                    <a:pt x="560852" y="212283"/>
                  </a:lnTo>
                  <a:lnTo>
                    <a:pt x="598898" y="187802"/>
                  </a:lnTo>
                  <a:lnTo>
                    <a:pt x="637862" y="164663"/>
                  </a:lnTo>
                  <a:lnTo>
                    <a:pt x="677711" y="142900"/>
                  </a:lnTo>
                  <a:lnTo>
                    <a:pt x="718413" y="122545"/>
                  </a:lnTo>
                  <a:lnTo>
                    <a:pt x="759934" y="103630"/>
                  </a:lnTo>
                  <a:lnTo>
                    <a:pt x="802244" y="86189"/>
                  </a:lnTo>
                  <a:lnTo>
                    <a:pt x="845307" y="70254"/>
                  </a:lnTo>
                  <a:lnTo>
                    <a:pt x="889093" y="55858"/>
                  </a:lnTo>
                  <a:lnTo>
                    <a:pt x="933569" y="43033"/>
                  </a:lnTo>
                  <a:lnTo>
                    <a:pt x="978701" y="31812"/>
                  </a:lnTo>
                  <a:lnTo>
                    <a:pt x="1024457" y="22228"/>
                  </a:lnTo>
                  <a:lnTo>
                    <a:pt x="1070804" y="14313"/>
                  </a:lnTo>
                  <a:lnTo>
                    <a:pt x="1117710" y="8100"/>
                  </a:lnTo>
                  <a:lnTo>
                    <a:pt x="1165142" y="3621"/>
                  </a:lnTo>
                  <a:lnTo>
                    <a:pt x="1213068" y="910"/>
                  </a:lnTo>
                  <a:lnTo>
                    <a:pt x="1261454" y="0"/>
                  </a:lnTo>
                  <a:close/>
                </a:path>
              </a:pathLst>
            </a:custGeom>
            <a:ln w="10470">
              <a:solidFill>
                <a:srgbClr val="FF5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 descr=""/>
          <p:cNvSpPr txBox="1"/>
          <p:nvPr/>
        </p:nvSpPr>
        <p:spPr>
          <a:xfrm>
            <a:off x="12065149" y="3488435"/>
            <a:ext cx="1205230" cy="1232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GPU</a:t>
            </a:r>
            <a:endParaRPr sz="2000">
              <a:latin typeface="Lucida Sans Unicode"/>
              <a:cs typeface="Lucida Sans Unicode"/>
            </a:endParaRPr>
          </a:p>
          <a:p>
            <a:pPr algn="ctr" marL="12700" marR="5080">
              <a:lnSpc>
                <a:spcPct val="98000"/>
              </a:lnSpc>
              <a:spcBef>
                <a:spcPts val="45"/>
              </a:spcBef>
            </a:pPr>
            <a:r>
              <a:rPr dirty="0" sz="2000" spc="-55">
                <a:solidFill>
                  <a:srgbClr val="FFFFFF"/>
                </a:solidFill>
                <a:latin typeface="Lucida Sans Unicode"/>
                <a:cs typeface="Lucida Sans Unicode"/>
              </a:rPr>
              <a:t>utilization </a:t>
            </a: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increased 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100%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13" name="object 113" descr=""/>
          <p:cNvGrpSpPr/>
          <p:nvPr/>
        </p:nvGrpSpPr>
        <p:grpSpPr>
          <a:xfrm>
            <a:off x="14032661" y="2673845"/>
            <a:ext cx="6069330" cy="3239770"/>
            <a:chOff x="14032661" y="2673845"/>
            <a:chExt cx="6069330" cy="3239770"/>
          </a:xfrm>
        </p:grpSpPr>
        <p:pic>
          <p:nvPicPr>
            <p:cNvPr id="114" name="object 1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2661" y="2683897"/>
              <a:ext cx="3226701" cy="3229220"/>
            </a:xfrm>
            <a:prstGeom prst="rect">
              <a:avLst/>
            </a:prstGeom>
          </p:spPr>
        </p:pic>
        <p:sp>
          <p:nvSpPr>
            <p:cNvPr id="115" name="object 115" descr=""/>
            <p:cNvSpPr/>
            <p:nvPr/>
          </p:nvSpPr>
          <p:spPr>
            <a:xfrm>
              <a:off x="14516290" y="3144154"/>
              <a:ext cx="2261235" cy="2261235"/>
            </a:xfrm>
            <a:custGeom>
              <a:avLst/>
              <a:gdLst/>
              <a:ahLst/>
              <a:cxnLst/>
              <a:rect l="l" t="t" r="r" b="b"/>
              <a:pathLst>
                <a:path w="2261234" h="2261235">
                  <a:moveTo>
                    <a:pt x="1130566" y="0"/>
                  </a:moveTo>
                  <a:lnTo>
                    <a:pt x="1082776" y="990"/>
                  </a:lnTo>
                  <a:lnTo>
                    <a:pt x="1035494" y="3940"/>
                  </a:lnTo>
                  <a:lnTo>
                    <a:pt x="988758" y="8807"/>
                  </a:lnTo>
                  <a:lnTo>
                    <a:pt x="942593" y="15554"/>
                  </a:lnTo>
                  <a:lnTo>
                    <a:pt x="897064" y="24141"/>
                  </a:lnTo>
                  <a:lnTo>
                    <a:pt x="852195" y="34527"/>
                  </a:lnTo>
                  <a:lnTo>
                    <a:pt x="808024" y="46676"/>
                  </a:lnTo>
                  <a:lnTo>
                    <a:pt x="764603" y="60545"/>
                  </a:lnTo>
                  <a:lnTo>
                    <a:pt x="721956" y="76099"/>
                  </a:lnTo>
                  <a:lnTo>
                    <a:pt x="680123" y="93295"/>
                  </a:lnTo>
                  <a:lnTo>
                    <a:pt x="639152" y="112096"/>
                  </a:lnTo>
                  <a:lnTo>
                    <a:pt x="599084" y="132462"/>
                  </a:lnTo>
                  <a:lnTo>
                    <a:pt x="559955" y="154354"/>
                  </a:lnTo>
                  <a:lnTo>
                    <a:pt x="521792" y="177733"/>
                  </a:lnTo>
                  <a:lnTo>
                    <a:pt x="484644" y="202558"/>
                  </a:lnTo>
                  <a:lnTo>
                    <a:pt x="448563" y="228793"/>
                  </a:lnTo>
                  <a:lnTo>
                    <a:pt x="413575" y="256395"/>
                  </a:lnTo>
                  <a:lnTo>
                    <a:pt x="379717" y="285328"/>
                  </a:lnTo>
                  <a:lnTo>
                    <a:pt x="347027" y="315551"/>
                  </a:lnTo>
                  <a:lnTo>
                    <a:pt x="315556" y="347026"/>
                  </a:lnTo>
                  <a:lnTo>
                    <a:pt x="285330" y="379712"/>
                  </a:lnTo>
                  <a:lnTo>
                    <a:pt x="256400" y="413570"/>
                  </a:lnTo>
                  <a:lnTo>
                    <a:pt x="228790" y="448562"/>
                  </a:lnTo>
                  <a:lnTo>
                    <a:pt x="202564" y="484648"/>
                  </a:lnTo>
                  <a:lnTo>
                    <a:pt x="177736" y="521789"/>
                  </a:lnTo>
                  <a:lnTo>
                    <a:pt x="154355" y="559948"/>
                  </a:lnTo>
                  <a:lnTo>
                    <a:pt x="132460" y="599080"/>
                  </a:lnTo>
                  <a:lnTo>
                    <a:pt x="112102" y="639151"/>
                  </a:lnTo>
                  <a:lnTo>
                    <a:pt x="93294" y="680120"/>
                  </a:lnTo>
                  <a:lnTo>
                    <a:pt x="76098" y="721948"/>
                  </a:lnTo>
                  <a:lnTo>
                    <a:pt x="60540" y="764594"/>
                  </a:lnTo>
                  <a:lnTo>
                    <a:pt x="46672" y="808022"/>
                  </a:lnTo>
                  <a:lnTo>
                    <a:pt x="34531" y="852190"/>
                  </a:lnTo>
                  <a:lnTo>
                    <a:pt x="24142" y="897060"/>
                  </a:lnTo>
                  <a:lnTo>
                    <a:pt x="15557" y="942594"/>
                  </a:lnTo>
                  <a:lnTo>
                    <a:pt x="8813" y="988749"/>
                  </a:lnTo>
                  <a:lnTo>
                    <a:pt x="3936" y="1035489"/>
                  </a:lnTo>
                  <a:lnTo>
                    <a:pt x="990" y="1082775"/>
                  </a:lnTo>
                  <a:lnTo>
                    <a:pt x="0" y="1130565"/>
                  </a:lnTo>
                  <a:lnTo>
                    <a:pt x="990" y="1178356"/>
                  </a:lnTo>
                  <a:lnTo>
                    <a:pt x="3936" y="1225641"/>
                  </a:lnTo>
                  <a:lnTo>
                    <a:pt x="8813" y="1272381"/>
                  </a:lnTo>
                  <a:lnTo>
                    <a:pt x="15557" y="1318538"/>
                  </a:lnTo>
                  <a:lnTo>
                    <a:pt x="24142" y="1364070"/>
                  </a:lnTo>
                  <a:lnTo>
                    <a:pt x="34531" y="1408941"/>
                  </a:lnTo>
                  <a:lnTo>
                    <a:pt x="46672" y="1453109"/>
                  </a:lnTo>
                  <a:lnTo>
                    <a:pt x="60540" y="1496536"/>
                  </a:lnTo>
                  <a:lnTo>
                    <a:pt x="76098" y="1539185"/>
                  </a:lnTo>
                  <a:lnTo>
                    <a:pt x="93294" y="1581011"/>
                  </a:lnTo>
                  <a:lnTo>
                    <a:pt x="112102" y="1621980"/>
                  </a:lnTo>
                  <a:lnTo>
                    <a:pt x="132460" y="1662051"/>
                  </a:lnTo>
                  <a:lnTo>
                    <a:pt x="154355" y="1701185"/>
                  </a:lnTo>
                  <a:lnTo>
                    <a:pt x="177736" y="1739342"/>
                  </a:lnTo>
                  <a:lnTo>
                    <a:pt x="202564" y="1776483"/>
                  </a:lnTo>
                  <a:lnTo>
                    <a:pt x="228790" y="1812569"/>
                  </a:lnTo>
                  <a:lnTo>
                    <a:pt x="256400" y="1847562"/>
                  </a:lnTo>
                  <a:lnTo>
                    <a:pt x="285330" y="1881421"/>
                  </a:lnTo>
                  <a:lnTo>
                    <a:pt x="315556" y="1914107"/>
                  </a:lnTo>
                  <a:lnTo>
                    <a:pt x="347027" y="1945580"/>
                  </a:lnTo>
                  <a:lnTo>
                    <a:pt x="379717" y="1975803"/>
                  </a:lnTo>
                  <a:lnTo>
                    <a:pt x="413575" y="2004736"/>
                  </a:lnTo>
                  <a:lnTo>
                    <a:pt x="448563" y="2032340"/>
                  </a:lnTo>
                  <a:lnTo>
                    <a:pt x="484644" y="2058573"/>
                  </a:lnTo>
                  <a:lnTo>
                    <a:pt x="521792" y="2083399"/>
                  </a:lnTo>
                  <a:lnTo>
                    <a:pt x="559955" y="2106777"/>
                  </a:lnTo>
                  <a:lnTo>
                    <a:pt x="599084" y="2128669"/>
                  </a:lnTo>
                  <a:lnTo>
                    <a:pt x="639152" y="2149035"/>
                  </a:lnTo>
                  <a:lnTo>
                    <a:pt x="680123" y="2167836"/>
                  </a:lnTo>
                  <a:lnTo>
                    <a:pt x="721956" y="2185033"/>
                  </a:lnTo>
                  <a:lnTo>
                    <a:pt x="764603" y="2200586"/>
                  </a:lnTo>
                  <a:lnTo>
                    <a:pt x="808024" y="2214457"/>
                  </a:lnTo>
                  <a:lnTo>
                    <a:pt x="852195" y="2226604"/>
                  </a:lnTo>
                  <a:lnTo>
                    <a:pt x="897064" y="2236991"/>
                  </a:lnTo>
                  <a:lnTo>
                    <a:pt x="942593" y="2245577"/>
                  </a:lnTo>
                  <a:lnTo>
                    <a:pt x="988758" y="2252324"/>
                  </a:lnTo>
                  <a:lnTo>
                    <a:pt x="1035494" y="2257192"/>
                  </a:lnTo>
                  <a:lnTo>
                    <a:pt x="1082776" y="2260141"/>
                  </a:lnTo>
                  <a:lnTo>
                    <a:pt x="1130566" y="2261133"/>
                  </a:lnTo>
                  <a:lnTo>
                    <a:pt x="1178356" y="2260141"/>
                  </a:lnTo>
                  <a:lnTo>
                    <a:pt x="1225651" y="2257192"/>
                  </a:lnTo>
                  <a:lnTo>
                    <a:pt x="1272387" y="2252324"/>
                  </a:lnTo>
                  <a:lnTo>
                    <a:pt x="1318539" y="2245577"/>
                  </a:lnTo>
                  <a:lnTo>
                    <a:pt x="1364081" y="2236991"/>
                  </a:lnTo>
                  <a:lnTo>
                    <a:pt x="1408950" y="2226604"/>
                  </a:lnTo>
                  <a:lnTo>
                    <a:pt x="1453108" y="2214457"/>
                  </a:lnTo>
                  <a:lnTo>
                    <a:pt x="1496542" y="2200586"/>
                  </a:lnTo>
                  <a:lnTo>
                    <a:pt x="1539189" y="2185033"/>
                  </a:lnTo>
                  <a:lnTo>
                    <a:pt x="1581010" y="2167836"/>
                  </a:lnTo>
                  <a:lnTo>
                    <a:pt x="1621980" y="2149035"/>
                  </a:lnTo>
                  <a:lnTo>
                    <a:pt x="1662048" y="2128669"/>
                  </a:lnTo>
                  <a:lnTo>
                    <a:pt x="1701190" y="2106777"/>
                  </a:lnTo>
                  <a:lnTo>
                    <a:pt x="1739341" y="2083399"/>
                  </a:lnTo>
                  <a:lnTo>
                    <a:pt x="1776488" y="2058573"/>
                  </a:lnTo>
                  <a:lnTo>
                    <a:pt x="1812569" y="2032340"/>
                  </a:lnTo>
                  <a:lnTo>
                    <a:pt x="1847570" y="2004736"/>
                  </a:lnTo>
                  <a:lnTo>
                    <a:pt x="1881428" y="1975803"/>
                  </a:lnTo>
                  <a:lnTo>
                    <a:pt x="1914105" y="1945580"/>
                  </a:lnTo>
                  <a:lnTo>
                    <a:pt x="1945589" y="1914107"/>
                  </a:lnTo>
                  <a:lnTo>
                    <a:pt x="1975802" y="1881421"/>
                  </a:lnTo>
                  <a:lnTo>
                    <a:pt x="2004733" y="1847562"/>
                  </a:lnTo>
                  <a:lnTo>
                    <a:pt x="2032342" y="1812569"/>
                  </a:lnTo>
                  <a:lnTo>
                    <a:pt x="2058581" y="1776483"/>
                  </a:lnTo>
                  <a:lnTo>
                    <a:pt x="2083396" y="1739342"/>
                  </a:lnTo>
                  <a:lnTo>
                    <a:pt x="2106777" y="1701185"/>
                  </a:lnTo>
                  <a:lnTo>
                    <a:pt x="2128672" y="1662051"/>
                  </a:lnTo>
                  <a:lnTo>
                    <a:pt x="2149043" y="1621980"/>
                  </a:lnTo>
                  <a:lnTo>
                    <a:pt x="2167839" y="1581011"/>
                  </a:lnTo>
                  <a:lnTo>
                    <a:pt x="2185034" y="1539185"/>
                  </a:lnTo>
                  <a:lnTo>
                    <a:pt x="2200592" y="1496536"/>
                  </a:lnTo>
                  <a:lnTo>
                    <a:pt x="2214460" y="1453109"/>
                  </a:lnTo>
                  <a:lnTo>
                    <a:pt x="2226602" y="1408941"/>
                  </a:lnTo>
                  <a:lnTo>
                    <a:pt x="2236990" y="1364070"/>
                  </a:lnTo>
                  <a:lnTo>
                    <a:pt x="2245575" y="1318538"/>
                  </a:lnTo>
                  <a:lnTo>
                    <a:pt x="2252332" y="1272381"/>
                  </a:lnTo>
                  <a:lnTo>
                    <a:pt x="2257196" y="1225641"/>
                  </a:lnTo>
                  <a:lnTo>
                    <a:pt x="2260142" y="1178356"/>
                  </a:lnTo>
                  <a:lnTo>
                    <a:pt x="2261133" y="1130565"/>
                  </a:lnTo>
                  <a:lnTo>
                    <a:pt x="2260142" y="1082775"/>
                  </a:lnTo>
                  <a:lnTo>
                    <a:pt x="2257196" y="1035489"/>
                  </a:lnTo>
                  <a:lnTo>
                    <a:pt x="2252332" y="988749"/>
                  </a:lnTo>
                  <a:lnTo>
                    <a:pt x="2245575" y="942594"/>
                  </a:lnTo>
                  <a:lnTo>
                    <a:pt x="2236990" y="897060"/>
                  </a:lnTo>
                  <a:lnTo>
                    <a:pt x="2226602" y="852190"/>
                  </a:lnTo>
                  <a:lnTo>
                    <a:pt x="2214460" y="808022"/>
                  </a:lnTo>
                  <a:lnTo>
                    <a:pt x="2200592" y="764594"/>
                  </a:lnTo>
                  <a:lnTo>
                    <a:pt x="2185034" y="721948"/>
                  </a:lnTo>
                  <a:lnTo>
                    <a:pt x="2167839" y="680120"/>
                  </a:lnTo>
                  <a:lnTo>
                    <a:pt x="2149043" y="639151"/>
                  </a:lnTo>
                  <a:lnTo>
                    <a:pt x="2128672" y="599080"/>
                  </a:lnTo>
                  <a:lnTo>
                    <a:pt x="2106777" y="559948"/>
                  </a:lnTo>
                  <a:lnTo>
                    <a:pt x="2083396" y="521789"/>
                  </a:lnTo>
                  <a:lnTo>
                    <a:pt x="2058581" y="484648"/>
                  </a:lnTo>
                  <a:lnTo>
                    <a:pt x="2032342" y="448562"/>
                  </a:lnTo>
                  <a:lnTo>
                    <a:pt x="2004733" y="413570"/>
                  </a:lnTo>
                  <a:lnTo>
                    <a:pt x="1975802" y="379712"/>
                  </a:lnTo>
                  <a:lnTo>
                    <a:pt x="1945589" y="347026"/>
                  </a:lnTo>
                  <a:lnTo>
                    <a:pt x="1914105" y="315551"/>
                  </a:lnTo>
                  <a:lnTo>
                    <a:pt x="1881428" y="285328"/>
                  </a:lnTo>
                  <a:lnTo>
                    <a:pt x="1847570" y="256395"/>
                  </a:lnTo>
                  <a:lnTo>
                    <a:pt x="1812569" y="228793"/>
                  </a:lnTo>
                  <a:lnTo>
                    <a:pt x="1776488" y="202558"/>
                  </a:lnTo>
                  <a:lnTo>
                    <a:pt x="1739341" y="177733"/>
                  </a:lnTo>
                  <a:lnTo>
                    <a:pt x="1701190" y="154354"/>
                  </a:lnTo>
                  <a:lnTo>
                    <a:pt x="1662048" y="132462"/>
                  </a:lnTo>
                  <a:lnTo>
                    <a:pt x="1621980" y="112096"/>
                  </a:lnTo>
                  <a:lnTo>
                    <a:pt x="1581010" y="93295"/>
                  </a:lnTo>
                  <a:lnTo>
                    <a:pt x="1539189" y="76099"/>
                  </a:lnTo>
                  <a:lnTo>
                    <a:pt x="1496542" y="60545"/>
                  </a:lnTo>
                  <a:lnTo>
                    <a:pt x="1453108" y="46676"/>
                  </a:lnTo>
                  <a:lnTo>
                    <a:pt x="1408950" y="34527"/>
                  </a:lnTo>
                  <a:lnTo>
                    <a:pt x="1364081" y="24141"/>
                  </a:lnTo>
                  <a:lnTo>
                    <a:pt x="1318539" y="15554"/>
                  </a:lnTo>
                  <a:lnTo>
                    <a:pt x="1272387" y="8807"/>
                  </a:lnTo>
                  <a:lnTo>
                    <a:pt x="1225651" y="3940"/>
                  </a:lnTo>
                  <a:lnTo>
                    <a:pt x="1178356" y="990"/>
                  </a:lnTo>
                  <a:lnTo>
                    <a:pt x="1130566" y="0"/>
                  </a:lnTo>
                  <a:close/>
                </a:path>
              </a:pathLst>
            </a:custGeom>
            <a:solidFill>
              <a:srgbClr val="FF7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4357336" y="3023345"/>
              <a:ext cx="2523490" cy="2523490"/>
            </a:xfrm>
            <a:custGeom>
              <a:avLst/>
              <a:gdLst/>
              <a:ahLst/>
              <a:cxnLst/>
              <a:rect l="l" t="t" r="r" b="b"/>
              <a:pathLst>
                <a:path w="2523490" h="2523490">
                  <a:moveTo>
                    <a:pt x="1261454" y="0"/>
                  </a:moveTo>
                  <a:lnTo>
                    <a:pt x="1309840" y="910"/>
                  </a:lnTo>
                  <a:lnTo>
                    <a:pt x="1357765" y="3621"/>
                  </a:lnTo>
                  <a:lnTo>
                    <a:pt x="1405197" y="8100"/>
                  </a:lnTo>
                  <a:lnTo>
                    <a:pt x="1452104" y="14313"/>
                  </a:lnTo>
                  <a:lnTo>
                    <a:pt x="1498451" y="22228"/>
                  </a:lnTo>
                  <a:lnTo>
                    <a:pt x="1544207" y="31812"/>
                  </a:lnTo>
                  <a:lnTo>
                    <a:pt x="1589339" y="43033"/>
                  </a:lnTo>
                  <a:lnTo>
                    <a:pt x="1633814" y="55858"/>
                  </a:lnTo>
                  <a:lnTo>
                    <a:pt x="1677600" y="70254"/>
                  </a:lnTo>
                  <a:lnTo>
                    <a:pt x="1720664" y="86189"/>
                  </a:lnTo>
                  <a:lnTo>
                    <a:pt x="1762973" y="103630"/>
                  </a:lnTo>
                  <a:lnTo>
                    <a:pt x="1804495" y="122545"/>
                  </a:lnTo>
                  <a:lnTo>
                    <a:pt x="1845197" y="142900"/>
                  </a:lnTo>
                  <a:lnTo>
                    <a:pt x="1885046" y="164663"/>
                  </a:lnTo>
                  <a:lnTo>
                    <a:pt x="1924009" y="187802"/>
                  </a:lnTo>
                  <a:lnTo>
                    <a:pt x="1962055" y="212283"/>
                  </a:lnTo>
                  <a:lnTo>
                    <a:pt x="1999150" y="238074"/>
                  </a:lnTo>
                  <a:lnTo>
                    <a:pt x="2035261" y="265143"/>
                  </a:lnTo>
                  <a:lnTo>
                    <a:pt x="2070357" y="293456"/>
                  </a:lnTo>
                  <a:lnTo>
                    <a:pt x="2104404" y="322982"/>
                  </a:lnTo>
                  <a:lnTo>
                    <a:pt x="2137369" y="353686"/>
                  </a:lnTo>
                  <a:lnTo>
                    <a:pt x="2169221" y="385538"/>
                  </a:lnTo>
                  <a:lnTo>
                    <a:pt x="2199925" y="418503"/>
                  </a:lnTo>
                  <a:lnTo>
                    <a:pt x="2229451" y="452550"/>
                  </a:lnTo>
                  <a:lnTo>
                    <a:pt x="2257764" y="487646"/>
                  </a:lnTo>
                  <a:lnTo>
                    <a:pt x="2284833" y="523757"/>
                  </a:lnTo>
                  <a:lnTo>
                    <a:pt x="2310624" y="560852"/>
                  </a:lnTo>
                  <a:lnTo>
                    <a:pt x="2335105" y="598898"/>
                  </a:lnTo>
                  <a:lnTo>
                    <a:pt x="2358244" y="637861"/>
                  </a:lnTo>
                  <a:lnTo>
                    <a:pt x="2380007" y="677710"/>
                  </a:lnTo>
                  <a:lnTo>
                    <a:pt x="2400362" y="718412"/>
                  </a:lnTo>
                  <a:lnTo>
                    <a:pt x="2419277" y="759934"/>
                  </a:lnTo>
                  <a:lnTo>
                    <a:pt x="2436718" y="802243"/>
                  </a:lnTo>
                  <a:lnTo>
                    <a:pt x="2452653" y="845307"/>
                  </a:lnTo>
                  <a:lnTo>
                    <a:pt x="2467049" y="889093"/>
                  </a:lnTo>
                  <a:lnTo>
                    <a:pt x="2479874" y="933568"/>
                  </a:lnTo>
                  <a:lnTo>
                    <a:pt x="2491095" y="978700"/>
                  </a:lnTo>
                  <a:lnTo>
                    <a:pt x="2500680" y="1024456"/>
                  </a:lnTo>
                  <a:lnTo>
                    <a:pt x="2508594" y="1070803"/>
                  </a:lnTo>
                  <a:lnTo>
                    <a:pt x="2514807" y="1117710"/>
                  </a:lnTo>
                  <a:lnTo>
                    <a:pt x="2519286" y="1165142"/>
                  </a:lnTo>
                  <a:lnTo>
                    <a:pt x="2521997" y="1213067"/>
                  </a:lnTo>
                  <a:lnTo>
                    <a:pt x="2522908" y="1261454"/>
                  </a:lnTo>
                  <a:lnTo>
                    <a:pt x="2521997" y="1309840"/>
                  </a:lnTo>
                  <a:lnTo>
                    <a:pt x="2519286" y="1357765"/>
                  </a:lnTo>
                  <a:lnTo>
                    <a:pt x="2514807" y="1405197"/>
                  </a:lnTo>
                  <a:lnTo>
                    <a:pt x="2508594" y="1452103"/>
                  </a:lnTo>
                  <a:lnTo>
                    <a:pt x="2500680" y="1498451"/>
                  </a:lnTo>
                  <a:lnTo>
                    <a:pt x="2491095" y="1544207"/>
                  </a:lnTo>
                  <a:lnTo>
                    <a:pt x="2479874" y="1589339"/>
                  </a:lnTo>
                  <a:lnTo>
                    <a:pt x="2467049" y="1633814"/>
                  </a:lnTo>
                  <a:lnTo>
                    <a:pt x="2452653" y="1677600"/>
                  </a:lnTo>
                  <a:lnTo>
                    <a:pt x="2436718" y="1720664"/>
                  </a:lnTo>
                  <a:lnTo>
                    <a:pt x="2419277" y="1762973"/>
                  </a:lnTo>
                  <a:lnTo>
                    <a:pt x="2400362" y="1804495"/>
                  </a:lnTo>
                  <a:lnTo>
                    <a:pt x="2380007" y="1845197"/>
                  </a:lnTo>
                  <a:lnTo>
                    <a:pt x="2358244" y="1885046"/>
                  </a:lnTo>
                  <a:lnTo>
                    <a:pt x="2335105" y="1924009"/>
                  </a:lnTo>
                  <a:lnTo>
                    <a:pt x="2310624" y="1962055"/>
                  </a:lnTo>
                  <a:lnTo>
                    <a:pt x="2284833" y="1999150"/>
                  </a:lnTo>
                  <a:lnTo>
                    <a:pt x="2257764" y="2035261"/>
                  </a:lnTo>
                  <a:lnTo>
                    <a:pt x="2229451" y="2070357"/>
                  </a:lnTo>
                  <a:lnTo>
                    <a:pt x="2199925" y="2104404"/>
                  </a:lnTo>
                  <a:lnTo>
                    <a:pt x="2169221" y="2137369"/>
                  </a:lnTo>
                  <a:lnTo>
                    <a:pt x="2137369" y="2169221"/>
                  </a:lnTo>
                  <a:lnTo>
                    <a:pt x="2104404" y="2199925"/>
                  </a:lnTo>
                  <a:lnTo>
                    <a:pt x="2070357" y="2229451"/>
                  </a:lnTo>
                  <a:lnTo>
                    <a:pt x="2035261" y="2257764"/>
                  </a:lnTo>
                  <a:lnTo>
                    <a:pt x="1999150" y="2284833"/>
                  </a:lnTo>
                  <a:lnTo>
                    <a:pt x="1962055" y="2310624"/>
                  </a:lnTo>
                  <a:lnTo>
                    <a:pt x="1924009" y="2335105"/>
                  </a:lnTo>
                  <a:lnTo>
                    <a:pt x="1885046" y="2358244"/>
                  </a:lnTo>
                  <a:lnTo>
                    <a:pt x="1845197" y="2380007"/>
                  </a:lnTo>
                  <a:lnTo>
                    <a:pt x="1804495" y="2400362"/>
                  </a:lnTo>
                  <a:lnTo>
                    <a:pt x="1762973" y="2419277"/>
                  </a:lnTo>
                  <a:lnTo>
                    <a:pt x="1720664" y="2436718"/>
                  </a:lnTo>
                  <a:lnTo>
                    <a:pt x="1677600" y="2452653"/>
                  </a:lnTo>
                  <a:lnTo>
                    <a:pt x="1633814" y="2467049"/>
                  </a:lnTo>
                  <a:lnTo>
                    <a:pt x="1589339" y="2479874"/>
                  </a:lnTo>
                  <a:lnTo>
                    <a:pt x="1544207" y="2491095"/>
                  </a:lnTo>
                  <a:lnTo>
                    <a:pt x="1498451" y="2500680"/>
                  </a:lnTo>
                  <a:lnTo>
                    <a:pt x="1452104" y="2508594"/>
                  </a:lnTo>
                  <a:lnTo>
                    <a:pt x="1405197" y="2514807"/>
                  </a:lnTo>
                  <a:lnTo>
                    <a:pt x="1357765" y="2519286"/>
                  </a:lnTo>
                  <a:lnTo>
                    <a:pt x="1309840" y="2521997"/>
                  </a:lnTo>
                  <a:lnTo>
                    <a:pt x="1261454" y="2522908"/>
                  </a:lnTo>
                  <a:lnTo>
                    <a:pt x="1213067" y="2521997"/>
                  </a:lnTo>
                  <a:lnTo>
                    <a:pt x="1165142" y="2519286"/>
                  </a:lnTo>
                  <a:lnTo>
                    <a:pt x="1117710" y="2514807"/>
                  </a:lnTo>
                  <a:lnTo>
                    <a:pt x="1070804" y="2508594"/>
                  </a:lnTo>
                  <a:lnTo>
                    <a:pt x="1024456" y="2500680"/>
                  </a:lnTo>
                  <a:lnTo>
                    <a:pt x="978700" y="2491095"/>
                  </a:lnTo>
                  <a:lnTo>
                    <a:pt x="933568" y="2479874"/>
                  </a:lnTo>
                  <a:lnTo>
                    <a:pt x="889093" y="2467049"/>
                  </a:lnTo>
                  <a:lnTo>
                    <a:pt x="845307" y="2452653"/>
                  </a:lnTo>
                  <a:lnTo>
                    <a:pt x="802243" y="2436718"/>
                  </a:lnTo>
                  <a:lnTo>
                    <a:pt x="759934" y="2419277"/>
                  </a:lnTo>
                  <a:lnTo>
                    <a:pt x="718412" y="2400362"/>
                  </a:lnTo>
                  <a:lnTo>
                    <a:pt x="677711" y="2380007"/>
                  </a:lnTo>
                  <a:lnTo>
                    <a:pt x="637861" y="2358244"/>
                  </a:lnTo>
                  <a:lnTo>
                    <a:pt x="598898" y="2335105"/>
                  </a:lnTo>
                  <a:lnTo>
                    <a:pt x="560852" y="2310624"/>
                  </a:lnTo>
                  <a:lnTo>
                    <a:pt x="523757" y="2284833"/>
                  </a:lnTo>
                  <a:lnTo>
                    <a:pt x="487646" y="2257764"/>
                  </a:lnTo>
                  <a:lnTo>
                    <a:pt x="452550" y="2229451"/>
                  </a:lnTo>
                  <a:lnTo>
                    <a:pt x="418503" y="2199925"/>
                  </a:lnTo>
                  <a:lnTo>
                    <a:pt x="385538" y="2169221"/>
                  </a:lnTo>
                  <a:lnTo>
                    <a:pt x="353686" y="2137369"/>
                  </a:lnTo>
                  <a:lnTo>
                    <a:pt x="322982" y="2104404"/>
                  </a:lnTo>
                  <a:lnTo>
                    <a:pt x="293456" y="2070357"/>
                  </a:lnTo>
                  <a:lnTo>
                    <a:pt x="265143" y="2035261"/>
                  </a:lnTo>
                  <a:lnTo>
                    <a:pt x="238074" y="1999150"/>
                  </a:lnTo>
                  <a:lnTo>
                    <a:pt x="212283" y="1962055"/>
                  </a:lnTo>
                  <a:lnTo>
                    <a:pt x="187802" y="1924009"/>
                  </a:lnTo>
                  <a:lnTo>
                    <a:pt x="164663" y="1885046"/>
                  </a:lnTo>
                  <a:lnTo>
                    <a:pt x="142900" y="1845197"/>
                  </a:lnTo>
                  <a:lnTo>
                    <a:pt x="122545" y="1804495"/>
                  </a:lnTo>
                  <a:lnTo>
                    <a:pt x="103631" y="1762973"/>
                  </a:lnTo>
                  <a:lnTo>
                    <a:pt x="86189" y="1720664"/>
                  </a:lnTo>
                  <a:lnTo>
                    <a:pt x="70254" y="1677600"/>
                  </a:lnTo>
                  <a:lnTo>
                    <a:pt x="55858" y="1633814"/>
                  </a:lnTo>
                  <a:lnTo>
                    <a:pt x="43033" y="1589339"/>
                  </a:lnTo>
                  <a:lnTo>
                    <a:pt x="31812" y="1544207"/>
                  </a:lnTo>
                  <a:lnTo>
                    <a:pt x="22228" y="1498451"/>
                  </a:lnTo>
                  <a:lnTo>
                    <a:pt x="14313" y="1452103"/>
                  </a:lnTo>
                  <a:lnTo>
                    <a:pt x="8100" y="1405197"/>
                  </a:lnTo>
                  <a:lnTo>
                    <a:pt x="3621" y="1357765"/>
                  </a:lnTo>
                  <a:lnTo>
                    <a:pt x="910" y="1309840"/>
                  </a:lnTo>
                  <a:lnTo>
                    <a:pt x="0" y="1261454"/>
                  </a:lnTo>
                  <a:lnTo>
                    <a:pt x="910" y="1213067"/>
                  </a:lnTo>
                  <a:lnTo>
                    <a:pt x="3621" y="1165142"/>
                  </a:lnTo>
                  <a:lnTo>
                    <a:pt x="8100" y="1117710"/>
                  </a:lnTo>
                  <a:lnTo>
                    <a:pt x="14313" y="1070803"/>
                  </a:lnTo>
                  <a:lnTo>
                    <a:pt x="22228" y="1024456"/>
                  </a:lnTo>
                  <a:lnTo>
                    <a:pt x="31812" y="978700"/>
                  </a:lnTo>
                  <a:lnTo>
                    <a:pt x="43033" y="933568"/>
                  </a:lnTo>
                  <a:lnTo>
                    <a:pt x="55858" y="889093"/>
                  </a:lnTo>
                  <a:lnTo>
                    <a:pt x="70254" y="845307"/>
                  </a:lnTo>
                  <a:lnTo>
                    <a:pt x="86189" y="802243"/>
                  </a:lnTo>
                  <a:lnTo>
                    <a:pt x="103631" y="759934"/>
                  </a:lnTo>
                  <a:lnTo>
                    <a:pt x="122545" y="718412"/>
                  </a:lnTo>
                  <a:lnTo>
                    <a:pt x="142900" y="677710"/>
                  </a:lnTo>
                  <a:lnTo>
                    <a:pt x="164663" y="637861"/>
                  </a:lnTo>
                  <a:lnTo>
                    <a:pt x="187802" y="598898"/>
                  </a:lnTo>
                  <a:lnTo>
                    <a:pt x="212283" y="560852"/>
                  </a:lnTo>
                  <a:lnTo>
                    <a:pt x="238074" y="523757"/>
                  </a:lnTo>
                  <a:lnTo>
                    <a:pt x="265143" y="487646"/>
                  </a:lnTo>
                  <a:lnTo>
                    <a:pt x="293456" y="452550"/>
                  </a:lnTo>
                  <a:lnTo>
                    <a:pt x="322982" y="418503"/>
                  </a:lnTo>
                  <a:lnTo>
                    <a:pt x="353686" y="385538"/>
                  </a:lnTo>
                  <a:lnTo>
                    <a:pt x="385538" y="353686"/>
                  </a:lnTo>
                  <a:lnTo>
                    <a:pt x="418503" y="322982"/>
                  </a:lnTo>
                  <a:lnTo>
                    <a:pt x="452550" y="293456"/>
                  </a:lnTo>
                  <a:lnTo>
                    <a:pt x="487646" y="265143"/>
                  </a:lnTo>
                  <a:lnTo>
                    <a:pt x="523757" y="238074"/>
                  </a:lnTo>
                  <a:lnTo>
                    <a:pt x="560852" y="212283"/>
                  </a:lnTo>
                  <a:lnTo>
                    <a:pt x="598898" y="187802"/>
                  </a:lnTo>
                  <a:lnTo>
                    <a:pt x="637861" y="164663"/>
                  </a:lnTo>
                  <a:lnTo>
                    <a:pt x="677711" y="142900"/>
                  </a:lnTo>
                  <a:lnTo>
                    <a:pt x="718412" y="122545"/>
                  </a:lnTo>
                  <a:lnTo>
                    <a:pt x="759934" y="103630"/>
                  </a:lnTo>
                  <a:lnTo>
                    <a:pt x="802243" y="86189"/>
                  </a:lnTo>
                  <a:lnTo>
                    <a:pt x="845307" y="70254"/>
                  </a:lnTo>
                  <a:lnTo>
                    <a:pt x="889093" y="55858"/>
                  </a:lnTo>
                  <a:lnTo>
                    <a:pt x="933568" y="43033"/>
                  </a:lnTo>
                  <a:lnTo>
                    <a:pt x="978700" y="31812"/>
                  </a:lnTo>
                  <a:lnTo>
                    <a:pt x="1024456" y="22228"/>
                  </a:lnTo>
                  <a:lnTo>
                    <a:pt x="1070804" y="14313"/>
                  </a:lnTo>
                  <a:lnTo>
                    <a:pt x="1117710" y="8100"/>
                  </a:lnTo>
                  <a:lnTo>
                    <a:pt x="1165142" y="3621"/>
                  </a:lnTo>
                  <a:lnTo>
                    <a:pt x="1213067" y="910"/>
                  </a:lnTo>
                  <a:lnTo>
                    <a:pt x="1261454" y="0"/>
                  </a:lnTo>
                  <a:close/>
                </a:path>
              </a:pathLst>
            </a:custGeom>
            <a:ln w="10470">
              <a:solidFill>
                <a:srgbClr val="FF51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7" name="object 1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70895" y="2673845"/>
              <a:ext cx="3030689" cy="3229220"/>
            </a:xfrm>
            <a:prstGeom prst="rect">
              <a:avLst/>
            </a:prstGeom>
          </p:spPr>
        </p:pic>
        <p:sp>
          <p:nvSpPr>
            <p:cNvPr id="118" name="object 118" descr=""/>
            <p:cNvSpPr/>
            <p:nvPr/>
          </p:nvSpPr>
          <p:spPr>
            <a:xfrm>
              <a:off x="17555311" y="3134075"/>
              <a:ext cx="2261235" cy="2261235"/>
            </a:xfrm>
            <a:custGeom>
              <a:avLst/>
              <a:gdLst/>
              <a:ahLst/>
              <a:cxnLst/>
              <a:rect l="l" t="t" r="r" b="b"/>
              <a:pathLst>
                <a:path w="2261234" h="2261235">
                  <a:moveTo>
                    <a:pt x="1130553" y="0"/>
                  </a:moveTo>
                  <a:lnTo>
                    <a:pt x="1082763" y="990"/>
                  </a:lnTo>
                  <a:lnTo>
                    <a:pt x="1035481" y="3940"/>
                  </a:lnTo>
                  <a:lnTo>
                    <a:pt x="988745" y="8807"/>
                  </a:lnTo>
                  <a:lnTo>
                    <a:pt x="942581" y="15554"/>
                  </a:lnTo>
                  <a:lnTo>
                    <a:pt x="897051" y="24140"/>
                  </a:lnTo>
                  <a:lnTo>
                    <a:pt x="852182" y="34527"/>
                  </a:lnTo>
                  <a:lnTo>
                    <a:pt x="808012" y="46675"/>
                  </a:lnTo>
                  <a:lnTo>
                    <a:pt x="764590" y="60545"/>
                  </a:lnTo>
                  <a:lnTo>
                    <a:pt x="721944" y="76099"/>
                  </a:lnTo>
                  <a:lnTo>
                    <a:pt x="680110" y="93295"/>
                  </a:lnTo>
                  <a:lnTo>
                    <a:pt x="639140" y="112096"/>
                  </a:lnTo>
                  <a:lnTo>
                    <a:pt x="599071" y="132462"/>
                  </a:lnTo>
                  <a:lnTo>
                    <a:pt x="559942" y="154354"/>
                  </a:lnTo>
                  <a:lnTo>
                    <a:pt x="521779" y="177733"/>
                  </a:lnTo>
                  <a:lnTo>
                    <a:pt x="484644" y="202558"/>
                  </a:lnTo>
                  <a:lnTo>
                    <a:pt x="448551" y="228793"/>
                  </a:lnTo>
                  <a:lnTo>
                    <a:pt x="413562" y="256395"/>
                  </a:lnTo>
                  <a:lnTo>
                    <a:pt x="379704" y="285328"/>
                  </a:lnTo>
                  <a:lnTo>
                    <a:pt x="347027" y="315551"/>
                  </a:lnTo>
                  <a:lnTo>
                    <a:pt x="315544" y="347024"/>
                  </a:lnTo>
                  <a:lnTo>
                    <a:pt x="285318" y="379710"/>
                  </a:lnTo>
                  <a:lnTo>
                    <a:pt x="256387" y="413570"/>
                  </a:lnTo>
                  <a:lnTo>
                    <a:pt x="228790" y="448562"/>
                  </a:lnTo>
                  <a:lnTo>
                    <a:pt x="202552" y="484648"/>
                  </a:lnTo>
                  <a:lnTo>
                    <a:pt x="177723" y="521789"/>
                  </a:lnTo>
                  <a:lnTo>
                    <a:pt x="154355" y="559948"/>
                  </a:lnTo>
                  <a:lnTo>
                    <a:pt x="132461" y="599080"/>
                  </a:lnTo>
                  <a:lnTo>
                    <a:pt x="112090" y="639151"/>
                  </a:lnTo>
                  <a:lnTo>
                    <a:pt x="93294" y="680120"/>
                  </a:lnTo>
                  <a:lnTo>
                    <a:pt x="76098" y="721948"/>
                  </a:lnTo>
                  <a:lnTo>
                    <a:pt x="60540" y="764594"/>
                  </a:lnTo>
                  <a:lnTo>
                    <a:pt x="46672" y="808022"/>
                  </a:lnTo>
                  <a:lnTo>
                    <a:pt x="34518" y="852190"/>
                  </a:lnTo>
                  <a:lnTo>
                    <a:pt x="24130" y="897060"/>
                  </a:lnTo>
                  <a:lnTo>
                    <a:pt x="15544" y="942594"/>
                  </a:lnTo>
                  <a:lnTo>
                    <a:pt x="8801" y="988749"/>
                  </a:lnTo>
                  <a:lnTo>
                    <a:pt x="3936" y="1035489"/>
                  </a:lnTo>
                  <a:lnTo>
                    <a:pt x="990" y="1082774"/>
                  </a:lnTo>
                  <a:lnTo>
                    <a:pt x="0" y="1130565"/>
                  </a:lnTo>
                  <a:lnTo>
                    <a:pt x="990" y="1178356"/>
                  </a:lnTo>
                  <a:lnTo>
                    <a:pt x="3936" y="1225641"/>
                  </a:lnTo>
                  <a:lnTo>
                    <a:pt x="8801" y="1272381"/>
                  </a:lnTo>
                  <a:lnTo>
                    <a:pt x="15544" y="1318536"/>
                  </a:lnTo>
                  <a:lnTo>
                    <a:pt x="24130" y="1364070"/>
                  </a:lnTo>
                  <a:lnTo>
                    <a:pt x="34518" y="1408941"/>
                  </a:lnTo>
                  <a:lnTo>
                    <a:pt x="46672" y="1453109"/>
                  </a:lnTo>
                  <a:lnTo>
                    <a:pt x="60540" y="1496536"/>
                  </a:lnTo>
                  <a:lnTo>
                    <a:pt x="76098" y="1539184"/>
                  </a:lnTo>
                  <a:lnTo>
                    <a:pt x="93294" y="1581011"/>
                  </a:lnTo>
                  <a:lnTo>
                    <a:pt x="112090" y="1621980"/>
                  </a:lnTo>
                  <a:lnTo>
                    <a:pt x="132461" y="1662051"/>
                  </a:lnTo>
                  <a:lnTo>
                    <a:pt x="154355" y="1701184"/>
                  </a:lnTo>
                  <a:lnTo>
                    <a:pt x="177723" y="1739342"/>
                  </a:lnTo>
                  <a:lnTo>
                    <a:pt x="202552" y="1776483"/>
                  </a:lnTo>
                  <a:lnTo>
                    <a:pt x="228790" y="1812569"/>
                  </a:lnTo>
                  <a:lnTo>
                    <a:pt x="256387" y="1847562"/>
                  </a:lnTo>
                  <a:lnTo>
                    <a:pt x="285318" y="1881419"/>
                  </a:lnTo>
                  <a:lnTo>
                    <a:pt x="315544" y="1914105"/>
                  </a:lnTo>
                  <a:lnTo>
                    <a:pt x="347027" y="1945580"/>
                  </a:lnTo>
                  <a:lnTo>
                    <a:pt x="379704" y="1975803"/>
                  </a:lnTo>
                  <a:lnTo>
                    <a:pt x="413562" y="2004736"/>
                  </a:lnTo>
                  <a:lnTo>
                    <a:pt x="448551" y="2032339"/>
                  </a:lnTo>
                  <a:lnTo>
                    <a:pt x="484644" y="2058573"/>
                  </a:lnTo>
                  <a:lnTo>
                    <a:pt x="521779" y="2083399"/>
                  </a:lnTo>
                  <a:lnTo>
                    <a:pt x="559942" y="2106777"/>
                  </a:lnTo>
                  <a:lnTo>
                    <a:pt x="599071" y="2128669"/>
                  </a:lnTo>
                  <a:lnTo>
                    <a:pt x="639140" y="2149035"/>
                  </a:lnTo>
                  <a:lnTo>
                    <a:pt x="680110" y="2167836"/>
                  </a:lnTo>
                  <a:lnTo>
                    <a:pt x="721944" y="2185033"/>
                  </a:lnTo>
                  <a:lnTo>
                    <a:pt x="764590" y="2200586"/>
                  </a:lnTo>
                  <a:lnTo>
                    <a:pt x="808012" y="2214457"/>
                  </a:lnTo>
                  <a:lnTo>
                    <a:pt x="852182" y="2226604"/>
                  </a:lnTo>
                  <a:lnTo>
                    <a:pt x="897051" y="2236991"/>
                  </a:lnTo>
                  <a:lnTo>
                    <a:pt x="942581" y="2245577"/>
                  </a:lnTo>
                  <a:lnTo>
                    <a:pt x="988745" y="2252324"/>
                  </a:lnTo>
                  <a:lnTo>
                    <a:pt x="1035481" y="2257192"/>
                  </a:lnTo>
                  <a:lnTo>
                    <a:pt x="1082763" y="2260141"/>
                  </a:lnTo>
                  <a:lnTo>
                    <a:pt x="1130553" y="2261133"/>
                  </a:lnTo>
                  <a:lnTo>
                    <a:pt x="1178344" y="2260141"/>
                  </a:lnTo>
                  <a:lnTo>
                    <a:pt x="1225638" y="2257192"/>
                  </a:lnTo>
                  <a:lnTo>
                    <a:pt x="1272374" y="2252324"/>
                  </a:lnTo>
                  <a:lnTo>
                    <a:pt x="1318526" y="2245577"/>
                  </a:lnTo>
                  <a:lnTo>
                    <a:pt x="1364068" y="2236991"/>
                  </a:lnTo>
                  <a:lnTo>
                    <a:pt x="1408938" y="2226604"/>
                  </a:lnTo>
                  <a:lnTo>
                    <a:pt x="1453108" y="2214457"/>
                  </a:lnTo>
                  <a:lnTo>
                    <a:pt x="1496529" y="2200586"/>
                  </a:lnTo>
                  <a:lnTo>
                    <a:pt x="1539176" y="2185033"/>
                  </a:lnTo>
                  <a:lnTo>
                    <a:pt x="1581010" y="2167836"/>
                  </a:lnTo>
                  <a:lnTo>
                    <a:pt x="1621980" y="2149035"/>
                  </a:lnTo>
                  <a:lnTo>
                    <a:pt x="1662049" y="2128669"/>
                  </a:lnTo>
                  <a:lnTo>
                    <a:pt x="1701177" y="2106777"/>
                  </a:lnTo>
                  <a:lnTo>
                    <a:pt x="1739341" y="2083399"/>
                  </a:lnTo>
                  <a:lnTo>
                    <a:pt x="1776476" y="2058573"/>
                  </a:lnTo>
                  <a:lnTo>
                    <a:pt x="1812569" y="2032339"/>
                  </a:lnTo>
                  <a:lnTo>
                    <a:pt x="1847557" y="2004736"/>
                  </a:lnTo>
                  <a:lnTo>
                    <a:pt x="1881416" y="1975803"/>
                  </a:lnTo>
                  <a:lnTo>
                    <a:pt x="1914105" y="1945580"/>
                  </a:lnTo>
                  <a:lnTo>
                    <a:pt x="1945576" y="1914105"/>
                  </a:lnTo>
                  <a:lnTo>
                    <a:pt x="1975802" y="1881419"/>
                  </a:lnTo>
                  <a:lnTo>
                    <a:pt x="2004733" y="1847562"/>
                  </a:lnTo>
                  <a:lnTo>
                    <a:pt x="2032330" y="1812569"/>
                  </a:lnTo>
                  <a:lnTo>
                    <a:pt x="2058568" y="1776483"/>
                  </a:lnTo>
                  <a:lnTo>
                    <a:pt x="2083396" y="1739342"/>
                  </a:lnTo>
                  <a:lnTo>
                    <a:pt x="2106777" y="1701184"/>
                  </a:lnTo>
                  <a:lnTo>
                    <a:pt x="2128672" y="1662051"/>
                  </a:lnTo>
                  <a:lnTo>
                    <a:pt x="2149030" y="1621980"/>
                  </a:lnTo>
                  <a:lnTo>
                    <a:pt x="2167839" y="1581011"/>
                  </a:lnTo>
                  <a:lnTo>
                    <a:pt x="2185034" y="1539184"/>
                  </a:lnTo>
                  <a:lnTo>
                    <a:pt x="2200579" y="1496536"/>
                  </a:lnTo>
                  <a:lnTo>
                    <a:pt x="2214448" y="1453109"/>
                  </a:lnTo>
                  <a:lnTo>
                    <a:pt x="2226602" y="1408941"/>
                  </a:lnTo>
                  <a:lnTo>
                    <a:pt x="2236990" y="1364070"/>
                  </a:lnTo>
                  <a:lnTo>
                    <a:pt x="2245575" y="1318536"/>
                  </a:lnTo>
                  <a:lnTo>
                    <a:pt x="2252319" y="1272381"/>
                  </a:lnTo>
                  <a:lnTo>
                    <a:pt x="2257196" y="1225641"/>
                  </a:lnTo>
                  <a:lnTo>
                    <a:pt x="2260142" y="1178356"/>
                  </a:lnTo>
                  <a:lnTo>
                    <a:pt x="2261133" y="1130565"/>
                  </a:lnTo>
                  <a:lnTo>
                    <a:pt x="2260142" y="1082774"/>
                  </a:lnTo>
                  <a:lnTo>
                    <a:pt x="2257196" y="1035489"/>
                  </a:lnTo>
                  <a:lnTo>
                    <a:pt x="2252319" y="988749"/>
                  </a:lnTo>
                  <a:lnTo>
                    <a:pt x="2245575" y="942594"/>
                  </a:lnTo>
                  <a:lnTo>
                    <a:pt x="2236990" y="897060"/>
                  </a:lnTo>
                  <a:lnTo>
                    <a:pt x="2226602" y="852190"/>
                  </a:lnTo>
                  <a:lnTo>
                    <a:pt x="2214448" y="808022"/>
                  </a:lnTo>
                  <a:lnTo>
                    <a:pt x="2200579" y="764594"/>
                  </a:lnTo>
                  <a:lnTo>
                    <a:pt x="2185034" y="721948"/>
                  </a:lnTo>
                  <a:lnTo>
                    <a:pt x="2167839" y="680120"/>
                  </a:lnTo>
                  <a:lnTo>
                    <a:pt x="2149030" y="639151"/>
                  </a:lnTo>
                  <a:lnTo>
                    <a:pt x="2128672" y="599080"/>
                  </a:lnTo>
                  <a:lnTo>
                    <a:pt x="2106777" y="559948"/>
                  </a:lnTo>
                  <a:lnTo>
                    <a:pt x="2083396" y="521789"/>
                  </a:lnTo>
                  <a:lnTo>
                    <a:pt x="2058568" y="484648"/>
                  </a:lnTo>
                  <a:lnTo>
                    <a:pt x="2032330" y="448562"/>
                  </a:lnTo>
                  <a:lnTo>
                    <a:pt x="2004733" y="413570"/>
                  </a:lnTo>
                  <a:lnTo>
                    <a:pt x="1975802" y="379710"/>
                  </a:lnTo>
                  <a:lnTo>
                    <a:pt x="1945576" y="347024"/>
                  </a:lnTo>
                  <a:lnTo>
                    <a:pt x="1914105" y="315551"/>
                  </a:lnTo>
                  <a:lnTo>
                    <a:pt x="1881416" y="285328"/>
                  </a:lnTo>
                  <a:lnTo>
                    <a:pt x="1847557" y="256395"/>
                  </a:lnTo>
                  <a:lnTo>
                    <a:pt x="1812569" y="228793"/>
                  </a:lnTo>
                  <a:lnTo>
                    <a:pt x="1776476" y="202558"/>
                  </a:lnTo>
                  <a:lnTo>
                    <a:pt x="1739341" y="177733"/>
                  </a:lnTo>
                  <a:lnTo>
                    <a:pt x="1701177" y="154354"/>
                  </a:lnTo>
                  <a:lnTo>
                    <a:pt x="1662049" y="132462"/>
                  </a:lnTo>
                  <a:lnTo>
                    <a:pt x="1621980" y="112096"/>
                  </a:lnTo>
                  <a:lnTo>
                    <a:pt x="1581010" y="93295"/>
                  </a:lnTo>
                  <a:lnTo>
                    <a:pt x="1539176" y="76099"/>
                  </a:lnTo>
                  <a:lnTo>
                    <a:pt x="1496529" y="60545"/>
                  </a:lnTo>
                  <a:lnTo>
                    <a:pt x="1453108" y="46675"/>
                  </a:lnTo>
                  <a:lnTo>
                    <a:pt x="1408938" y="34527"/>
                  </a:lnTo>
                  <a:lnTo>
                    <a:pt x="1364068" y="24140"/>
                  </a:lnTo>
                  <a:lnTo>
                    <a:pt x="1318526" y="15554"/>
                  </a:lnTo>
                  <a:lnTo>
                    <a:pt x="1272374" y="8807"/>
                  </a:lnTo>
                  <a:lnTo>
                    <a:pt x="1225638" y="3940"/>
                  </a:lnTo>
                  <a:lnTo>
                    <a:pt x="1178344" y="990"/>
                  </a:lnTo>
                  <a:lnTo>
                    <a:pt x="1130553" y="0"/>
                  </a:lnTo>
                  <a:close/>
                </a:path>
              </a:pathLst>
            </a:custGeom>
            <a:solidFill>
              <a:srgbClr val="FF7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7396345" y="3013265"/>
              <a:ext cx="2523490" cy="2523490"/>
            </a:xfrm>
            <a:custGeom>
              <a:avLst/>
              <a:gdLst/>
              <a:ahLst/>
              <a:cxnLst/>
              <a:rect l="l" t="t" r="r" b="b"/>
              <a:pathLst>
                <a:path w="2523490" h="2523490">
                  <a:moveTo>
                    <a:pt x="1261454" y="0"/>
                  </a:moveTo>
                  <a:lnTo>
                    <a:pt x="1309841" y="910"/>
                  </a:lnTo>
                  <a:lnTo>
                    <a:pt x="1357766" y="3621"/>
                  </a:lnTo>
                  <a:lnTo>
                    <a:pt x="1405198" y="8100"/>
                  </a:lnTo>
                  <a:lnTo>
                    <a:pt x="1452104" y="14313"/>
                  </a:lnTo>
                  <a:lnTo>
                    <a:pt x="1498452" y="22228"/>
                  </a:lnTo>
                  <a:lnTo>
                    <a:pt x="1544208" y="31812"/>
                  </a:lnTo>
                  <a:lnTo>
                    <a:pt x="1589340" y="43033"/>
                  </a:lnTo>
                  <a:lnTo>
                    <a:pt x="1633815" y="55858"/>
                  </a:lnTo>
                  <a:lnTo>
                    <a:pt x="1677601" y="70254"/>
                  </a:lnTo>
                  <a:lnTo>
                    <a:pt x="1720665" y="86189"/>
                  </a:lnTo>
                  <a:lnTo>
                    <a:pt x="1762974" y="103630"/>
                  </a:lnTo>
                  <a:lnTo>
                    <a:pt x="1804496" y="122545"/>
                  </a:lnTo>
                  <a:lnTo>
                    <a:pt x="1845197" y="142900"/>
                  </a:lnTo>
                  <a:lnTo>
                    <a:pt x="1885046" y="164663"/>
                  </a:lnTo>
                  <a:lnTo>
                    <a:pt x="1924010" y="187802"/>
                  </a:lnTo>
                  <a:lnTo>
                    <a:pt x="1962056" y="212283"/>
                  </a:lnTo>
                  <a:lnTo>
                    <a:pt x="1999151" y="238074"/>
                  </a:lnTo>
                  <a:lnTo>
                    <a:pt x="2035262" y="265143"/>
                  </a:lnTo>
                  <a:lnTo>
                    <a:pt x="2070358" y="293456"/>
                  </a:lnTo>
                  <a:lnTo>
                    <a:pt x="2104404" y="322982"/>
                  </a:lnTo>
                  <a:lnTo>
                    <a:pt x="2137370" y="353686"/>
                  </a:lnTo>
                  <a:lnTo>
                    <a:pt x="2169221" y="385538"/>
                  </a:lnTo>
                  <a:lnTo>
                    <a:pt x="2199926" y="418503"/>
                  </a:lnTo>
                  <a:lnTo>
                    <a:pt x="2229451" y="452550"/>
                  </a:lnTo>
                  <a:lnTo>
                    <a:pt x="2257765" y="487646"/>
                  </a:lnTo>
                  <a:lnTo>
                    <a:pt x="2284833" y="523757"/>
                  </a:lnTo>
                  <a:lnTo>
                    <a:pt x="2310625" y="560852"/>
                  </a:lnTo>
                  <a:lnTo>
                    <a:pt x="2335106" y="598898"/>
                  </a:lnTo>
                  <a:lnTo>
                    <a:pt x="2358245" y="637861"/>
                  </a:lnTo>
                  <a:lnTo>
                    <a:pt x="2380008" y="677710"/>
                  </a:lnTo>
                  <a:lnTo>
                    <a:pt x="2400363" y="718412"/>
                  </a:lnTo>
                  <a:lnTo>
                    <a:pt x="2419277" y="759934"/>
                  </a:lnTo>
                  <a:lnTo>
                    <a:pt x="2436718" y="802243"/>
                  </a:lnTo>
                  <a:lnTo>
                    <a:pt x="2452654" y="845307"/>
                  </a:lnTo>
                  <a:lnTo>
                    <a:pt x="2467050" y="889093"/>
                  </a:lnTo>
                  <a:lnTo>
                    <a:pt x="2479875" y="933568"/>
                  </a:lnTo>
                  <a:lnTo>
                    <a:pt x="2491096" y="978700"/>
                  </a:lnTo>
                  <a:lnTo>
                    <a:pt x="2500680" y="1024456"/>
                  </a:lnTo>
                  <a:lnTo>
                    <a:pt x="2508595" y="1070803"/>
                  </a:lnTo>
                  <a:lnTo>
                    <a:pt x="2514808" y="1117710"/>
                  </a:lnTo>
                  <a:lnTo>
                    <a:pt x="2519287" y="1165142"/>
                  </a:lnTo>
                  <a:lnTo>
                    <a:pt x="2521997" y="1213067"/>
                  </a:lnTo>
                  <a:lnTo>
                    <a:pt x="2522908" y="1261454"/>
                  </a:lnTo>
                  <a:lnTo>
                    <a:pt x="2521997" y="1309840"/>
                  </a:lnTo>
                  <a:lnTo>
                    <a:pt x="2519287" y="1357765"/>
                  </a:lnTo>
                  <a:lnTo>
                    <a:pt x="2514808" y="1405197"/>
                  </a:lnTo>
                  <a:lnTo>
                    <a:pt x="2508595" y="1452103"/>
                  </a:lnTo>
                  <a:lnTo>
                    <a:pt x="2500680" y="1498451"/>
                  </a:lnTo>
                  <a:lnTo>
                    <a:pt x="2491096" y="1544207"/>
                  </a:lnTo>
                  <a:lnTo>
                    <a:pt x="2479875" y="1589339"/>
                  </a:lnTo>
                  <a:lnTo>
                    <a:pt x="2467050" y="1633814"/>
                  </a:lnTo>
                  <a:lnTo>
                    <a:pt x="2452654" y="1677600"/>
                  </a:lnTo>
                  <a:lnTo>
                    <a:pt x="2436718" y="1720664"/>
                  </a:lnTo>
                  <a:lnTo>
                    <a:pt x="2419277" y="1762973"/>
                  </a:lnTo>
                  <a:lnTo>
                    <a:pt x="2400363" y="1804495"/>
                  </a:lnTo>
                  <a:lnTo>
                    <a:pt x="2380008" y="1845197"/>
                  </a:lnTo>
                  <a:lnTo>
                    <a:pt x="2358245" y="1885046"/>
                  </a:lnTo>
                  <a:lnTo>
                    <a:pt x="2335106" y="1924009"/>
                  </a:lnTo>
                  <a:lnTo>
                    <a:pt x="2310625" y="1962055"/>
                  </a:lnTo>
                  <a:lnTo>
                    <a:pt x="2284833" y="1999150"/>
                  </a:lnTo>
                  <a:lnTo>
                    <a:pt x="2257765" y="2035261"/>
                  </a:lnTo>
                  <a:lnTo>
                    <a:pt x="2229451" y="2070357"/>
                  </a:lnTo>
                  <a:lnTo>
                    <a:pt x="2199926" y="2104404"/>
                  </a:lnTo>
                  <a:lnTo>
                    <a:pt x="2169221" y="2137369"/>
                  </a:lnTo>
                  <a:lnTo>
                    <a:pt x="2137370" y="2169221"/>
                  </a:lnTo>
                  <a:lnTo>
                    <a:pt x="2104404" y="2199925"/>
                  </a:lnTo>
                  <a:lnTo>
                    <a:pt x="2070358" y="2229451"/>
                  </a:lnTo>
                  <a:lnTo>
                    <a:pt x="2035262" y="2257764"/>
                  </a:lnTo>
                  <a:lnTo>
                    <a:pt x="1999151" y="2284833"/>
                  </a:lnTo>
                  <a:lnTo>
                    <a:pt x="1962056" y="2310624"/>
                  </a:lnTo>
                  <a:lnTo>
                    <a:pt x="1924010" y="2335105"/>
                  </a:lnTo>
                  <a:lnTo>
                    <a:pt x="1885046" y="2358244"/>
                  </a:lnTo>
                  <a:lnTo>
                    <a:pt x="1845197" y="2380007"/>
                  </a:lnTo>
                  <a:lnTo>
                    <a:pt x="1804496" y="2400362"/>
                  </a:lnTo>
                  <a:lnTo>
                    <a:pt x="1762974" y="2419277"/>
                  </a:lnTo>
                  <a:lnTo>
                    <a:pt x="1720665" y="2436718"/>
                  </a:lnTo>
                  <a:lnTo>
                    <a:pt x="1677601" y="2452653"/>
                  </a:lnTo>
                  <a:lnTo>
                    <a:pt x="1633815" y="2467049"/>
                  </a:lnTo>
                  <a:lnTo>
                    <a:pt x="1589340" y="2479874"/>
                  </a:lnTo>
                  <a:lnTo>
                    <a:pt x="1544208" y="2491095"/>
                  </a:lnTo>
                  <a:lnTo>
                    <a:pt x="1498452" y="2500680"/>
                  </a:lnTo>
                  <a:lnTo>
                    <a:pt x="1452104" y="2508594"/>
                  </a:lnTo>
                  <a:lnTo>
                    <a:pt x="1405198" y="2514807"/>
                  </a:lnTo>
                  <a:lnTo>
                    <a:pt x="1357766" y="2519286"/>
                  </a:lnTo>
                  <a:lnTo>
                    <a:pt x="1309841" y="2521997"/>
                  </a:lnTo>
                  <a:lnTo>
                    <a:pt x="1261454" y="2522908"/>
                  </a:lnTo>
                  <a:lnTo>
                    <a:pt x="1213068" y="2521997"/>
                  </a:lnTo>
                  <a:lnTo>
                    <a:pt x="1165142" y="2519286"/>
                  </a:lnTo>
                  <a:lnTo>
                    <a:pt x="1117710" y="2514807"/>
                  </a:lnTo>
                  <a:lnTo>
                    <a:pt x="1070804" y="2508594"/>
                  </a:lnTo>
                  <a:lnTo>
                    <a:pt x="1024457" y="2500680"/>
                  </a:lnTo>
                  <a:lnTo>
                    <a:pt x="978701" y="2491095"/>
                  </a:lnTo>
                  <a:lnTo>
                    <a:pt x="933569" y="2479874"/>
                  </a:lnTo>
                  <a:lnTo>
                    <a:pt x="889093" y="2467049"/>
                  </a:lnTo>
                  <a:lnTo>
                    <a:pt x="845307" y="2452653"/>
                  </a:lnTo>
                  <a:lnTo>
                    <a:pt x="802244" y="2436718"/>
                  </a:lnTo>
                  <a:lnTo>
                    <a:pt x="759934" y="2419277"/>
                  </a:lnTo>
                  <a:lnTo>
                    <a:pt x="718413" y="2400362"/>
                  </a:lnTo>
                  <a:lnTo>
                    <a:pt x="677711" y="2380007"/>
                  </a:lnTo>
                  <a:lnTo>
                    <a:pt x="637862" y="2358244"/>
                  </a:lnTo>
                  <a:lnTo>
                    <a:pt x="598898" y="2335105"/>
                  </a:lnTo>
                  <a:lnTo>
                    <a:pt x="560852" y="2310624"/>
                  </a:lnTo>
                  <a:lnTo>
                    <a:pt x="523757" y="2284833"/>
                  </a:lnTo>
                  <a:lnTo>
                    <a:pt x="487646" y="2257764"/>
                  </a:lnTo>
                  <a:lnTo>
                    <a:pt x="452550" y="2229451"/>
                  </a:lnTo>
                  <a:lnTo>
                    <a:pt x="418503" y="2199925"/>
                  </a:lnTo>
                  <a:lnTo>
                    <a:pt x="385538" y="2169221"/>
                  </a:lnTo>
                  <a:lnTo>
                    <a:pt x="353687" y="2137369"/>
                  </a:lnTo>
                  <a:lnTo>
                    <a:pt x="322982" y="2104404"/>
                  </a:lnTo>
                  <a:lnTo>
                    <a:pt x="293456" y="2070357"/>
                  </a:lnTo>
                  <a:lnTo>
                    <a:pt x="265143" y="2035261"/>
                  </a:lnTo>
                  <a:lnTo>
                    <a:pt x="238074" y="1999150"/>
                  </a:lnTo>
                  <a:lnTo>
                    <a:pt x="212283" y="1962055"/>
                  </a:lnTo>
                  <a:lnTo>
                    <a:pt x="187802" y="1924009"/>
                  </a:lnTo>
                  <a:lnTo>
                    <a:pt x="164663" y="1885046"/>
                  </a:lnTo>
                  <a:lnTo>
                    <a:pt x="142900" y="1845197"/>
                  </a:lnTo>
                  <a:lnTo>
                    <a:pt x="122545" y="1804495"/>
                  </a:lnTo>
                  <a:lnTo>
                    <a:pt x="103631" y="1762973"/>
                  </a:lnTo>
                  <a:lnTo>
                    <a:pt x="86189" y="1720664"/>
                  </a:lnTo>
                  <a:lnTo>
                    <a:pt x="70254" y="1677600"/>
                  </a:lnTo>
                  <a:lnTo>
                    <a:pt x="55858" y="1633814"/>
                  </a:lnTo>
                  <a:lnTo>
                    <a:pt x="43033" y="1589339"/>
                  </a:lnTo>
                  <a:lnTo>
                    <a:pt x="31812" y="1544207"/>
                  </a:lnTo>
                  <a:lnTo>
                    <a:pt x="22228" y="1498451"/>
                  </a:lnTo>
                  <a:lnTo>
                    <a:pt x="14313" y="1452103"/>
                  </a:lnTo>
                  <a:lnTo>
                    <a:pt x="8100" y="1405197"/>
                  </a:lnTo>
                  <a:lnTo>
                    <a:pt x="3621" y="1357765"/>
                  </a:lnTo>
                  <a:lnTo>
                    <a:pt x="910" y="1309840"/>
                  </a:lnTo>
                  <a:lnTo>
                    <a:pt x="0" y="1261454"/>
                  </a:lnTo>
                  <a:lnTo>
                    <a:pt x="910" y="1213067"/>
                  </a:lnTo>
                  <a:lnTo>
                    <a:pt x="3621" y="1165142"/>
                  </a:lnTo>
                  <a:lnTo>
                    <a:pt x="8100" y="1117710"/>
                  </a:lnTo>
                  <a:lnTo>
                    <a:pt x="14313" y="1070803"/>
                  </a:lnTo>
                  <a:lnTo>
                    <a:pt x="22228" y="1024456"/>
                  </a:lnTo>
                  <a:lnTo>
                    <a:pt x="31812" y="978700"/>
                  </a:lnTo>
                  <a:lnTo>
                    <a:pt x="43033" y="933568"/>
                  </a:lnTo>
                  <a:lnTo>
                    <a:pt x="55858" y="889093"/>
                  </a:lnTo>
                  <a:lnTo>
                    <a:pt x="70254" y="845307"/>
                  </a:lnTo>
                  <a:lnTo>
                    <a:pt x="86189" y="802243"/>
                  </a:lnTo>
                  <a:lnTo>
                    <a:pt x="103631" y="759934"/>
                  </a:lnTo>
                  <a:lnTo>
                    <a:pt x="122545" y="718412"/>
                  </a:lnTo>
                  <a:lnTo>
                    <a:pt x="142900" y="677710"/>
                  </a:lnTo>
                  <a:lnTo>
                    <a:pt x="164663" y="637861"/>
                  </a:lnTo>
                  <a:lnTo>
                    <a:pt x="187802" y="598898"/>
                  </a:lnTo>
                  <a:lnTo>
                    <a:pt x="212283" y="560852"/>
                  </a:lnTo>
                  <a:lnTo>
                    <a:pt x="238074" y="523757"/>
                  </a:lnTo>
                  <a:lnTo>
                    <a:pt x="265143" y="487646"/>
                  </a:lnTo>
                  <a:lnTo>
                    <a:pt x="293456" y="452550"/>
                  </a:lnTo>
                  <a:lnTo>
                    <a:pt x="322982" y="418503"/>
                  </a:lnTo>
                  <a:lnTo>
                    <a:pt x="353687" y="385538"/>
                  </a:lnTo>
                  <a:lnTo>
                    <a:pt x="385538" y="353686"/>
                  </a:lnTo>
                  <a:lnTo>
                    <a:pt x="418503" y="322982"/>
                  </a:lnTo>
                  <a:lnTo>
                    <a:pt x="452550" y="293456"/>
                  </a:lnTo>
                  <a:lnTo>
                    <a:pt x="487646" y="265143"/>
                  </a:lnTo>
                  <a:lnTo>
                    <a:pt x="523757" y="238074"/>
                  </a:lnTo>
                  <a:lnTo>
                    <a:pt x="560852" y="212283"/>
                  </a:lnTo>
                  <a:lnTo>
                    <a:pt x="598898" y="187802"/>
                  </a:lnTo>
                  <a:lnTo>
                    <a:pt x="637862" y="164663"/>
                  </a:lnTo>
                  <a:lnTo>
                    <a:pt x="677711" y="142900"/>
                  </a:lnTo>
                  <a:lnTo>
                    <a:pt x="718413" y="122545"/>
                  </a:lnTo>
                  <a:lnTo>
                    <a:pt x="759934" y="103630"/>
                  </a:lnTo>
                  <a:lnTo>
                    <a:pt x="802244" y="86189"/>
                  </a:lnTo>
                  <a:lnTo>
                    <a:pt x="845307" y="70254"/>
                  </a:lnTo>
                  <a:lnTo>
                    <a:pt x="889093" y="55858"/>
                  </a:lnTo>
                  <a:lnTo>
                    <a:pt x="933569" y="43033"/>
                  </a:lnTo>
                  <a:lnTo>
                    <a:pt x="978701" y="31812"/>
                  </a:lnTo>
                  <a:lnTo>
                    <a:pt x="1024457" y="22228"/>
                  </a:lnTo>
                  <a:lnTo>
                    <a:pt x="1070804" y="14313"/>
                  </a:lnTo>
                  <a:lnTo>
                    <a:pt x="1117710" y="8100"/>
                  </a:lnTo>
                  <a:lnTo>
                    <a:pt x="1165142" y="3621"/>
                  </a:lnTo>
                  <a:lnTo>
                    <a:pt x="1213068" y="910"/>
                  </a:lnTo>
                  <a:lnTo>
                    <a:pt x="1261454" y="0"/>
                  </a:lnTo>
                  <a:close/>
                </a:path>
              </a:pathLst>
            </a:custGeom>
            <a:ln w="10470">
              <a:solidFill>
                <a:srgbClr val="FF5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 descr=""/>
          <p:cNvSpPr txBox="1"/>
          <p:nvPr/>
        </p:nvSpPr>
        <p:spPr>
          <a:xfrm>
            <a:off x="14780742" y="3665219"/>
            <a:ext cx="168973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7955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solidFill>
                  <a:srgbClr val="FFFFFF"/>
                </a:solidFill>
                <a:latin typeface="Lucida Sans Unicode"/>
                <a:cs typeface="Lucida Sans Unicode"/>
              </a:rPr>
              <a:t>Productivity 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improved</a:t>
            </a:r>
            <a:r>
              <a:rPr dirty="0" sz="2000" spc="-1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100">
                <a:solidFill>
                  <a:srgbClr val="FFFFFF"/>
                </a:solidFill>
                <a:latin typeface="Lucida Sans Unicode"/>
                <a:cs typeface="Lucida Sans Unicode"/>
              </a:rPr>
              <a:t>50%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121" name="object 121" descr=""/>
          <p:cNvSpPr txBox="1"/>
          <p:nvPr/>
        </p:nvSpPr>
        <p:spPr>
          <a:xfrm>
            <a:off x="18074741" y="3482340"/>
            <a:ext cx="125984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AI</a:t>
            </a:r>
            <a:r>
              <a:rPr dirty="0" sz="2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000" spc="-35">
                <a:solidFill>
                  <a:srgbClr val="FFFFFF"/>
                </a:solidFill>
                <a:latin typeface="Lucida Sans Unicode"/>
                <a:cs typeface="Lucida Sans Unicode"/>
              </a:rPr>
              <a:t>training 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speed</a:t>
            </a:r>
            <a:r>
              <a:rPr dirty="0" sz="2000" spc="-25">
                <a:solidFill>
                  <a:srgbClr val="FFFFFF"/>
                </a:solidFill>
                <a:latin typeface="Lucida Sans Unicode"/>
                <a:cs typeface="Lucida Sans Unicode"/>
              </a:rPr>
              <a:t> up 20%</a:t>
            </a:r>
            <a:endParaRPr sz="2000">
              <a:latin typeface="Lucida Sans Unicode"/>
              <a:cs typeface="Lucida Sans Unicode"/>
            </a:endParaRPr>
          </a:p>
        </p:txBody>
      </p:sp>
      <p:grpSp>
        <p:nvGrpSpPr>
          <p:cNvPr id="122" name="object 122" descr=""/>
          <p:cNvGrpSpPr/>
          <p:nvPr/>
        </p:nvGrpSpPr>
        <p:grpSpPr>
          <a:xfrm>
            <a:off x="9258438" y="6108814"/>
            <a:ext cx="1395730" cy="375920"/>
            <a:chOff x="9258438" y="6108814"/>
            <a:chExt cx="1395730" cy="375920"/>
          </a:xfrm>
        </p:grpSpPr>
        <p:sp>
          <p:nvSpPr>
            <p:cNvPr id="123" name="object 123" descr=""/>
            <p:cNvSpPr/>
            <p:nvPr/>
          </p:nvSpPr>
          <p:spPr>
            <a:xfrm>
              <a:off x="9263673" y="6114049"/>
              <a:ext cx="1385570" cy="365125"/>
            </a:xfrm>
            <a:custGeom>
              <a:avLst/>
              <a:gdLst/>
              <a:ahLst/>
              <a:cxnLst/>
              <a:rect l="l" t="t" r="r" b="b"/>
              <a:pathLst>
                <a:path w="1385570" h="365125">
                  <a:moveTo>
                    <a:pt x="1324159" y="0"/>
                  </a:moveTo>
                  <a:lnTo>
                    <a:pt x="60829" y="0"/>
                  </a:lnTo>
                  <a:lnTo>
                    <a:pt x="37152" y="4780"/>
                  </a:lnTo>
                  <a:lnTo>
                    <a:pt x="17816" y="17815"/>
                  </a:lnTo>
                  <a:lnTo>
                    <a:pt x="4780" y="37151"/>
                  </a:lnTo>
                  <a:lnTo>
                    <a:pt x="0" y="60829"/>
                  </a:lnTo>
                  <a:lnTo>
                    <a:pt x="0" y="304143"/>
                  </a:lnTo>
                  <a:lnTo>
                    <a:pt x="4780" y="327821"/>
                  </a:lnTo>
                  <a:lnTo>
                    <a:pt x="17816" y="347157"/>
                  </a:lnTo>
                  <a:lnTo>
                    <a:pt x="37152" y="360192"/>
                  </a:lnTo>
                  <a:lnTo>
                    <a:pt x="60829" y="364973"/>
                  </a:lnTo>
                  <a:lnTo>
                    <a:pt x="1324159" y="364973"/>
                  </a:lnTo>
                  <a:lnTo>
                    <a:pt x="1347834" y="360192"/>
                  </a:lnTo>
                  <a:lnTo>
                    <a:pt x="1367168" y="347157"/>
                  </a:lnTo>
                  <a:lnTo>
                    <a:pt x="1380204" y="327821"/>
                  </a:lnTo>
                  <a:lnTo>
                    <a:pt x="1384985" y="304143"/>
                  </a:lnTo>
                  <a:lnTo>
                    <a:pt x="1384985" y="60829"/>
                  </a:lnTo>
                  <a:lnTo>
                    <a:pt x="1380204" y="37151"/>
                  </a:lnTo>
                  <a:lnTo>
                    <a:pt x="1367168" y="17815"/>
                  </a:lnTo>
                  <a:lnTo>
                    <a:pt x="1347834" y="4780"/>
                  </a:lnTo>
                  <a:lnTo>
                    <a:pt x="1324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9263673" y="6114049"/>
              <a:ext cx="1385570" cy="365125"/>
            </a:xfrm>
            <a:custGeom>
              <a:avLst/>
              <a:gdLst/>
              <a:ahLst/>
              <a:cxnLst/>
              <a:rect l="l" t="t" r="r" b="b"/>
              <a:pathLst>
                <a:path w="1385570" h="365125">
                  <a:moveTo>
                    <a:pt x="0" y="60829"/>
                  </a:moveTo>
                  <a:lnTo>
                    <a:pt x="4780" y="37151"/>
                  </a:lnTo>
                  <a:lnTo>
                    <a:pt x="17816" y="17816"/>
                  </a:lnTo>
                  <a:lnTo>
                    <a:pt x="37151" y="4780"/>
                  </a:lnTo>
                  <a:lnTo>
                    <a:pt x="60829" y="0"/>
                  </a:lnTo>
                  <a:lnTo>
                    <a:pt x="1324154" y="0"/>
                  </a:lnTo>
                  <a:lnTo>
                    <a:pt x="1347832" y="4780"/>
                  </a:lnTo>
                  <a:lnTo>
                    <a:pt x="1367167" y="17816"/>
                  </a:lnTo>
                  <a:lnTo>
                    <a:pt x="1380203" y="37151"/>
                  </a:lnTo>
                  <a:lnTo>
                    <a:pt x="1384984" y="60829"/>
                  </a:lnTo>
                  <a:lnTo>
                    <a:pt x="1384984" y="304144"/>
                  </a:lnTo>
                  <a:lnTo>
                    <a:pt x="1380203" y="327821"/>
                  </a:lnTo>
                  <a:lnTo>
                    <a:pt x="1367167" y="347157"/>
                  </a:lnTo>
                  <a:lnTo>
                    <a:pt x="1347832" y="360193"/>
                  </a:lnTo>
                  <a:lnTo>
                    <a:pt x="1324154" y="364973"/>
                  </a:lnTo>
                  <a:lnTo>
                    <a:pt x="60829" y="364973"/>
                  </a:lnTo>
                  <a:lnTo>
                    <a:pt x="37151" y="360193"/>
                  </a:lnTo>
                  <a:lnTo>
                    <a:pt x="17816" y="347157"/>
                  </a:lnTo>
                  <a:lnTo>
                    <a:pt x="4780" y="327821"/>
                  </a:lnTo>
                  <a:lnTo>
                    <a:pt x="0" y="304144"/>
                  </a:lnTo>
                  <a:lnTo>
                    <a:pt x="0" y="60829"/>
                  </a:lnTo>
                  <a:close/>
                </a:path>
              </a:pathLst>
            </a:custGeom>
            <a:ln w="10470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5" name="object 125" descr=""/>
          <p:cNvSpPr txBox="1"/>
          <p:nvPr/>
        </p:nvSpPr>
        <p:spPr>
          <a:xfrm>
            <a:off x="9387854" y="6137147"/>
            <a:ext cx="11277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262626"/>
                </a:solidFill>
                <a:latin typeface="Lucida Sans Unicode"/>
                <a:cs typeface="Lucida Sans Unicode"/>
              </a:rPr>
              <a:t>Auto</a:t>
            </a:r>
            <a:r>
              <a:rPr dirty="0" sz="1400" spc="-10">
                <a:solidFill>
                  <a:srgbClr val="262626"/>
                </a:solidFill>
                <a:latin typeface="Lucida Sans Unicode"/>
                <a:cs typeface="Lucida Sans Unicode"/>
              </a:rPr>
              <a:t> scaling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6" name="object 126" descr=""/>
          <p:cNvSpPr txBox="1"/>
          <p:nvPr/>
        </p:nvSpPr>
        <p:spPr>
          <a:xfrm>
            <a:off x="9452625" y="6557771"/>
            <a:ext cx="9944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262626"/>
                </a:solidFill>
                <a:latin typeface="Lucida Sans Unicode"/>
                <a:cs typeface="Lucida Sans Unicode"/>
              </a:rPr>
              <a:t>Monitoring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7" name="object 127" descr=""/>
          <p:cNvSpPr txBox="1"/>
          <p:nvPr/>
        </p:nvSpPr>
        <p:spPr>
          <a:xfrm>
            <a:off x="2128513" y="3969134"/>
            <a:ext cx="1187450" cy="425450"/>
          </a:xfrm>
          <a:prstGeom prst="rect">
            <a:avLst/>
          </a:prstGeom>
          <a:solidFill>
            <a:srgbClr val="FFFFFF"/>
          </a:solidFill>
          <a:ln w="20941">
            <a:solidFill>
              <a:srgbClr val="FF66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1400" spc="-25">
                <a:solidFill>
                  <a:srgbClr val="181818"/>
                </a:solidFill>
                <a:latin typeface="Lucida Sans Unicode"/>
                <a:cs typeface="Lucida Sans Unicode"/>
              </a:rPr>
              <a:t>EMR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8" name="object 128" descr=""/>
          <p:cNvSpPr txBox="1"/>
          <p:nvPr/>
        </p:nvSpPr>
        <p:spPr>
          <a:xfrm>
            <a:off x="3485581" y="3969134"/>
            <a:ext cx="1187450" cy="425450"/>
          </a:xfrm>
          <a:prstGeom prst="rect">
            <a:avLst/>
          </a:prstGeom>
          <a:solidFill>
            <a:srgbClr val="FFFFFF"/>
          </a:solidFill>
          <a:ln w="20941">
            <a:solidFill>
              <a:srgbClr val="FF66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384175">
              <a:lnSpc>
                <a:spcPct val="100000"/>
              </a:lnSpc>
              <a:spcBef>
                <a:spcPts val="535"/>
              </a:spcBef>
            </a:pPr>
            <a:r>
              <a:rPr dirty="0" sz="1400" spc="-10">
                <a:solidFill>
                  <a:srgbClr val="181818"/>
                </a:solidFill>
                <a:latin typeface="Lucida Sans Unicode"/>
                <a:cs typeface="Lucida Sans Unicode"/>
              </a:rPr>
              <a:t>Flink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9" name="object 129" descr=""/>
          <p:cNvSpPr txBox="1"/>
          <p:nvPr/>
        </p:nvSpPr>
        <p:spPr>
          <a:xfrm>
            <a:off x="771445" y="3969134"/>
            <a:ext cx="1187450" cy="425450"/>
          </a:xfrm>
          <a:prstGeom prst="rect">
            <a:avLst/>
          </a:prstGeom>
          <a:solidFill>
            <a:srgbClr val="FFFFFF"/>
          </a:solidFill>
          <a:ln w="20941">
            <a:solidFill>
              <a:srgbClr val="FF66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1400" spc="-25">
                <a:solidFill>
                  <a:srgbClr val="181818"/>
                </a:solidFill>
                <a:latin typeface="Lucida Sans Unicode"/>
                <a:cs typeface="Lucida Sans Unicode"/>
              </a:rPr>
              <a:t>PAI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30" name="object 130" descr=""/>
          <p:cNvSpPr txBox="1"/>
          <p:nvPr/>
        </p:nvSpPr>
        <p:spPr>
          <a:xfrm>
            <a:off x="4842647" y="3969134"/>
            <a:ext cx="1187450" cy="425450"/>
          </a:xfrm>
          <a:prstGeom prst="rect">
            <a:avLst/>
          </a:prstGeom>
          <a:solidFill>
            <a:srgbClr val="FFFFFF"/>
          </a:solidFill>
          <a:ln w="20941">
            <a:solidFill>
              <a:srgbClr val="FF66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1400" spc="-25">
                <a:solidFill>
                  <a:srgbClr val="181818"/>
                </a:solidFill>
                <a:latin typeface="Lucida Sans Unicode"/>
                <a:cs typeface="Lucida Sans Unicode"/>
              </a:rPr>
              <a:t>DLA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31" name="object 131" descr=""/>
          <p:cNvSpPr txBox="1"/>
          <p:nvPr/>
        </p:nvSpPr>
        <p:spPr>
          <a:xfrm>
            <a:off x="6199711" y="3969134"/>
            <a:ext cx="1187450" cy="425450"/>
          </a:xfrm>
          <a:prstGeom prst="rect">
            <a:avLst/>
          </a:prstGeom>
          <a:solidFill>
            <a:srgbClr val="FFFFFF"/>
          </a:solidFill>
          <a:ln w="20941">
            <a:solidFill>
              <a:srgbClr val="FF6600"/>
            </a:solidFill>
          </a:ln>
        </p:spPr>
        <p:txBody>
          <a:bodyPr wrap="square" lIns="0" tIns="67945" rIns="0" bIns="0" rtlCol="0" vert="horz">
            <a:spAutoFit/>
          </a:bodyPr>
          <a:lstStyle/>
          <a:p>
            <a:pPr marL="113664">
              <a:lnSpc>
                <a:spcPct val="100000"/>
              </a:lnSpc>
              <a:spcBef>
                <a:spcPts val="535"/>
              </a:spcBef>
            </a:pPr>
            <a:r>
              <a:rPr dirty="0" sz="1400" spc="-10">
                <a:solidFill>
                  <a:srgbClr val="181818"/>
                </a:solidFill>
                <a:latin typeface="Lucida Sans Unicode"/>
                <a:cs typeface="Lucida Sans Unicode"/>
              </a:rPr>
              <a:t>Dataworks</a:t>
            </a:r>
            <a:endParaRPr sz="1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1585" cy="1130855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130435" y="-10470"/>
            <a:ext cx="6984365" cy="11329670"/>
            <a:chOff x="13130435" y="-10470"/>
            <a:chExt cx="6984365" cy="113296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222" y="4224374"/>
              <a:ext cx="1711360" cy="285980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987444" y="2820595"/>
              <a:ext cx="3117215" cy="5667375"/>
            </a:xfrm>
            <a:custGeom>
              <a:avLst/>
              <a:gdLst/>
              <a:ahLst/>
              <a:cxnLst/>
              <a:rect l="l" t="t" r="r" b="b"/>
              <a:pathLst>
                <a:path w="3117215" h="5667375">
                  <a:moveTo>
                    <a:pt x="0" y="2833682"/>
                  </a:moveTo>
                  <a:lnTo>
                    <a:pt x="403" y="2785375"/>
                  </a:lnTo>
                  <a:lnTo>
                    <a:pt x="1609" y="2737264"/>
                  </a:lnTo>
                  <a:lnTo>
                    <a:pt x="3611" y="2689355"/>
                  </a:lnTo>
                  <a:lnTo>
                    <a:pt x="6403" y="2641653"/>
                  </a:lnTo>
                  <a:lnTo>
                    <a:pt x="9979" y="2594167"/>
                  </a:lnTo>
                  <a:lnTo>
                    <a:pt x="14332" y="2546901"/>
                  </a:lnTo>
                  <a:lnTo>
                    <a:pt x="19455" y="2499862"/>
                  </a:lnTo>
                  <a:lnTo>
                    <a:pt x="25343" y="2453058"/>
                  </a:lnTo>
                  <a:lnTo>
                    <a:pt x="31988" y="2406493"/>
                  </a:lnTo>
                  <a:lnTo>
                    <a:pt x="39385" y="2360175"/>
                  </a:lnTo>
                  <a:lnTo>
                    <a:pt x="47527" y="2314109"/>
                  </a:lnTo>
                  <a:lnTo>
                    <a:pt x="56408" y="2268303"/>
                  </a:lnTo>
                  <a:lnTo>
                    <a:pt x="66021" y="2222763"/>
                  </a:lnTo>
                  <a:lnTo>
                    <a:pt x="76360" y="2177495"/>
                  </a:lnTo>
                  <a:lnTo>
                    <a:pt x="87419" y="2132505"/>
                  </a:lnTo>
                  <a:lnTo>
                    <a:pt x="99191" y="2087800"/>
                  </a:lnTo>
                  <a:lnTo>
                    <a:pt x="111669" y="2043386"/>
                  </a:lnTo>
                  <a:lnTo>
                    <a:pt x="124848" y="1999270"/>
                  </a:lnTo>
                  <a:lnTo>
                    <a:pt x="138721" y="1955457"/>
                  </a:lnTo>
                  <a:lnTo>
                    <a:pt x="153281" y="1911956"/>
                  </a:lnTo>
                  <a:lnTo>
                    <a:pt x="168522" y="1868771"/>
                  </a:lnTo>
                  <a:lnTo>
                    <a:pt x="184439" y="1825909"/>
                  </a:lnTo>
                  <a:lnTo>
                    <a:pt x="201023" y="1783377"/>
                  </a:lnTo>
                  <a:lnTo>
                    <a:pt x="218270" y="1741181"/>
                  </a:lnTo>
                  <a:lnTo>
                    <a:pt x="236172" y="1699327"/>
                  </a:lnTo>
                  <a:lnTo>
                    <a:pt x="254724" y="1657822"/>
                  </a:lnTo>
                  <a:lnTo>
                    <a:pt x="273918" y="1616672"/>
                  </a:lnTo>
                  <a:lnTo>
                    <a:pt x="293749" y="1575884"/>
                  </a:lnTo>
                  <a:lnTo>
                    <a:pt x="314210" y="1535463"/>
                  </a:lnTo>
                  <a:lnTo>
                    <a:pt x="335294" y="1495417"/>
                  </a:lnTo>
                  <a:lnTo>
                    <a:pt x="356996" y="1455752"/>
                  </a:lnTo>
                  <a:lnTo>
                    <a:pt x="379308" y="1416474"/>
                  </a:lnTo>
                  <a:lnTo>
                    <a:pt x="402225" y="1377589"/>
                  </a:lnTo>
                  <a:lnTo>
                    <a:pt x="425740" y="1339104"/>
                  </a:lnTo>
                  <a:lnTo>
                    <a:pt x="449847" y="1301026"/>
                  </a:lnTo>
                  <a:lnTo>
                    <a:pt x="474539" y="1263360"/>
                  </a:lnTo>
                  <a:lnTo>
                    <a:pt x="499810" y="1226113"/>
                  </a:lnTo>
                  <a:lnTo>
                    <a:pt x="525653" y="1189292"/>
                  </a:lnTo>
                  <a:lnTo>
                    <a:pt x="552063" y="1152903"/>
                  </a:lnTo>
                  <a:lnTo>
                    <a:pt x="579032" y="1116952"/>
                  </a:lnTo>
                  <a:lnTo>
                    <a:pt x="606555" y="1081445"/>
                  </a:lnTo>
                  <a:lnTo>
                    <a:pt x="634624" y="1046390"/>
                  </a:lnTo>
                  <a:lnTo>
                    <a:pt x="663234" y="1011792"/>
                  </a:lnTo>
                  <a:lnTo>
                    <a:pt x="692378" y="977658"/>
                  </a:lnTo>
                  <a:lnTo>
                    <a:pt x="722050" y="943994"/>
                  </a:lnTo>
                  <a:lnTo>
                    <a:pt x="752244" y="910807"/>
                  </a:lnTo>
                  <a:lnTo>
                    <a:pt x="782952" y="878103"/>
                  </a:lnTo>
                  <a:lnTo>
                    <a:pt x="814169" y="845888"/>
                  </a:lnTo>
                  <a:lnTo>
                    <a:pt x="845888" y="814169"/>
                  </a:lnTo>
                  <a:lnTo>
                    <a:pt x="878103" y="782952"/>
                  </a:lnTo>
                  <a:lnTo>
                    <a:pt x="910807" y="752244"/>
                  </a:lnTo>
                  <a:lnTo>
                    <a:pt x="943994" y="722050"/>
                  </a:lnTo>
                  <a:lnTo>
                    <a:pt x="977658" y="692378"/>
                  </a:lnTo>
                  <a:lnTo>
                    <a:pt x="1011792" y="663234"/>
                  </a:lnTo>
                  <a:lnTo>
                    <a:pt x="1046390" y="634624"/>
                  </a:lnTo>
                  <a:lnTo>
                    <a:pt x="1081446" y="606555"/>
                  </a:lnTo>
                  <a:lnTo>
                    <a:pt x="1116952" y="579032"/>
                  </a:lnTo>
                  <a:lnTo>
                    <a:pt x="1152903" y="552063"/>
                  </a:lnTo>
                  <a:lnTo>
                    <a:pt x="1189292" y="525653"/>
                  </a:lnTo>
                  <a:lnTo>
                    <a:pt x="1226114" y="499810"/>
                  </a:lnTo>
                  <a:lnTo>
                    <a:pt x="1263360" y="474539"/>
                  </a:lnTo>
                  <a:lnTo>
                    <a:pt x="1301026" y="449847"/>
                  </a:lnTo>
                  <a:lnTo>
                    <a:pt x="1339105" y="425740"/>
                  </a:lnTo>
                  <a:lnTo>
                    <a:pt x="1377589" y="402225"/>
                  </a:lnTo>
                  <a:lnTo>
                    <a:pt x="1416474" y="379308"/>
                  </a:lnTo>
                  <a:lnTo>
                    <a:pt x="1455752" y="356996"/>
                  </a:lnTo>
                  <a:lnTo>
                    <a:pt x="1495418" y="335294"/>
                  </a:lnTo>
                  <a:lnTo>
                    <a:pt x="1535464" y="314210"/>
                  </a:lnTo>
                  <a:lnTo>
                    <a:pt x="1575884" y="293749"/>
                  </a:lnTo>
                  <a:lnTo>
                    <a:pt x="1616672" y="273918"/>
                  </a:lnTo>
                  <a:lnTo>
                    <a:pt x="1657822" y="254724"/>
                  </a:lnTo>
                  <a:lnTo>
                    <a:pt x="1699327" y="236172"/>
                  </a:lnTo>
                  <a:lnTo>
                    <a:pt x="1741181" y="218270"/>
                  </a:lnTo>
                  <a:lnTo>
                    <a:pt x="1783377" y="201023"/>
                  </a:lnTo>
                  <a:lnTo>
                    <a:pt x="1825909" y="184439"/>
                  </a:lnTo>
                  <a:lnTo>
                    <a:pt x="1868771" y="168522"/>
                  </a:lnTo>
                  <a:lnTo>
                    <a:pt x="1911956" y="153281"/>
                  </a:lnTo>
                  <a:lnTo>
                    <a:pt x="1955458" y="138721"/>
                  </a:lnTo>
                  <a:lnTo>
                    <a:pt x="1999270" y="124848"/>
                  </a:lnTo>
                  <a:lnTo>
                    <a:pt x="2043386" y="111669"/>
                  </a:lnTo>
                  <a:lnTo>
                    <a:pt x="2087800" y="99191"/>
                  </a:lnTo>
                  <a:lnTo>
                    <a:pt x="2132505" y="87419"/>
                  </a:lnTo>
                  <a:lnTo>
                    <a:pt x="2177495" y="76360"/>
                  </a:lnTo>
                  <a:lnTo>
                    <a:pt x="2222763" y="66021"/>
                  </a:lnTo>
                  <a:lnTo>
                    <a:pt x="2268304" y="56408"/>
                  </a:lnTo>
                  <a:lnTo>
                    <a:pt x="2314110" y="47527"/>
                  </a:lnTo>
                  <a:lnTo>
                    <a:pt x="2360175" y="39385"/>
                  </a:lnTo>
                  <a:lnTo>
                    <a:pt x="2406493" y="31988"/>
                  </a:lnTo>
                  <a:lnTo>
                    <a:pt x="2453058" y="25343"/>
                  </a:lnTo>
                  <a:lnTo>
                    <a:pt x="2499863" y="19455"/>
                  </a:lnTo>
                  <a:lnTo>
                    <a:pt x="2546902" y="14332"/>
                  </a:lnTo>
                  <a:lnTo>
                    <a:pt x="2594167" y="9979"/>
                  </a:lnTo>
                  <a:lnTo>
                    <a:pt x="2641654" y="6403"/>
                  </a:lnTo>
                  <a:lnTo>
                    <a:pt x="2689355" y="3611"/>
                  </a:lnTo>
                  <a:lnTo>
                    <a:pt x="2737265" y="1609"/>
                  </a:lnTo>
                  <a:lnTo>
                    <a:pt x="2785376" y="403"/>
                  </a:lnTo>
                  <a:lnTo>
                    <a:pt x="2833683" y="0"/>
                  </a:lnTo>
                  <a:lnTo>
                    <a:pt x="2881989" y="403"/>
                  </a:lnTo>
                  <a:lnTo>
                    <a:pt x="2930100" y="1609"/>
                  </a:lnTo>
                  <a:lnTo>
                    <a:pt x="2978010" y="3611"/>
                  </a:lnTo>
                  <a:lnTo>
                    <a:pt x="3025711" y="6403"/>
                  </a:lnTo>
                  <a:lnTo>
                    <a:pt x="3073198" y="9979"/>
                  </a:lnTo>
                  <a:lnTo>
                    <a:pt x="3116658" y="13981"/>
                  </a:lnTo>
                </a:path>
                <a:path w="3117215" h="5667375">
                  <a:moveTo>
                    <a:pt x="3116658" y="5653383"/>
                  </a:moveTo>
                  <a:lnTo>
                    <a:pt x="3073198" y="5657385"/>
                  </a:lnTo>
                  <a:lnTo>
                    <a:pt x="3025711" y="5660961"/>
                  </a:lnTo>
                  <a:lnTo>
                    <a:pt x="2978010" y="5663753"/>
                  </a:lnTo>
                  <a:lnTo>
                    <a:pt x="2930100" y="5665755"/>
                  </a:lnTo>
                  <a:lnTo>
                    <a:pt x="2881989" y="5666961"/>
                  </a:lnTo>
                  <a:lnTo>
                    <a:pt x="2833683" y="5667365"/>
                  </a:lnTo>
                  <a:lnTo>
                    <a:pt x="2785376" y="5666961"/>
                  </a:lnTo>
                  <a:lnTo>
                    <a:pt x="2737265" y="5665755"/>
                  </a:lnTo>
                  <a:lnTo>
                    <a:pt x="2689355" y="5663753"/>
                  </a:lnTo>
                  <a:lnTo>
                    <a:pt x="2641654" y="5660961"/>
                  </a:lnTo>
                  <a:lnTo>
                    <a:pt x="2594167" y="5657385"/>
                  </a:lnTo>
                  <a:lnTo>
                    <a:pt x="2546902" y="5653033"/>
                  </a:lnTo>
                  <a:lnTo>
                    <a:pt x="2499863" y="5647909"/>
                  </a:lnTo>
                  <a:lnTo>
                    <a:pt x="2453058" y="5642022"/>
                  </a:lnTo>
                  <a:lnTo>
                    <a:pt x="2406493" y="5635376"/>
                  </a:lnTo>
                  <a:lnTo>
                    <a:pt x="2360175" y="5627979"/>
                  </a:lnTo>
                  <a:lnTo>
                    <a:pt x="2314110" y="5619837"/>
                  </a:lnTo>
                  <a:lnTo>
                    <a:pt x="2268304" y="5610956"/>
                  </a:lnTo>
                  <a:lnTo>
                    <a:pt x="2222763" y="5601343"/>
                  </a:lnTo>
                  <a:lnTo>
                    <a:pt x="2177495" y="5591004"/>
                  </a:lnTo>
                  <a:lnTo>
                    <a:pt x="2132505" y="5579946"/>
                  </a:lnTo>
                  <a:lnTo>
                    <a:pt x="2087800" y="5568174"/>
                  </a:lnTo>
                  <a:lnTo>
                    <a:pt x="2043386" y="5555695"/>
                  </a:lnTo>
                  <a:lnTo>
                    <a:pt x="1999270" y="5542517"/>
                  </a:lnTo>
                  <a:lnTo>
                    <a:pt x="1955458" y="5528644"/>
                  </a:lnTo>
                  <a:lnTo>
                    <a:pt x="1911956" y="5514083"/>
                  </a:lnTo>
                  <a:lnTo>
                    <a:pt x="1868771" y="5498842"/>
                  </a:lnTo>
                  <a:lnTo>
                    <a:pt x="1825909" y="5482926"/>
                  </a:lnTo>
                  <a:lnTo>
                    <a:pt x="1783377" y="5466341"/>
                  </a:lnTo>
                  <a:lnTo>
                    <a:pt x="1741181" y="5449094"/>
                  </a:lnTo>
                  <a:lnTo>
                    <a:pt x="1699327" y="5431192"/>
                  </a:lnTo>
                  <a:lnTo>
                    <a:pt x="1657822" y="5412641"/>
                  </a:lnTo>
                  <a:lnTo>
                    <a:pt x="1616672" y="5393446"/>
                  </a:lnTo>
                  <a:lnTo>
                    <a:pt x="1575884" y="5373616"/>
                  </a:lnTo>
                  <a:lnTo>
                    <a:pt x="1535464" y="5353155"/>
                  </a:lnTo>
                  <a:lnTo>
                    <a:pt x="1495418" y="5332070"/>
                  </a:lnTo>
                  <a:lnTo>
                    <a:pt x="1455752" y="5310369"/>
                  </a:lnTo>
                  <a:lnTo>
                    <a:pt x="1416474" y="5288056"/>
                  </a:lnTo>
                  <a:lnTo>
                    <a:pt x="1377589" y="5265139"/>
                  </a:lnTo>
                  <a:lnTo>
                    <a:pt x="1339105" y="5241624"/>
                  </a:lnTo>
                  <a:lnTo>
                    <a:pt x="1301026" y="5217517"/>
                  </a:lnTo>
                  <a:lnTo>
                    <a:pt x="1263360" y="5192825"/>
                  </a:lnTo>
                  <a:lnTo>
                    <a:pt x="1226114" y="5167555"/>
                  </a:lnTo>
                  <a:lnTo>
                    <a:pt x="1189292" y="5141711"/>
                  </a:lnTo>
                  <a:lnTo>
                    <a:pt x="1152903" y="5115302"/>
                  </a:lnTo>
                  <a:lnTo>
                    <a:pt x="1116952" y="5088332"/>
                  </a:lnTo>
                  <a:lnTo>
                    <a:pt x="1081446" y="5060810"/>
                  </a:lnTo>
                  <a:lnTo>
                    <a:pt x="1046390" y="5032740"/>
                  </a:lnTo>
                  <a:lnTo>
                    <a:pt x="1011792" y="5004130"/>
                  </a:lnTo>
                  <a:lnTo>
                    <a:pt x="977658" y="4974986"/>
                  </a:lnTo>
                  <a:lnTo>
                    <a:pt x="943994" y="4945314"/>
                  </a:lnTo>
                  <a:lnTo>
                    <a:pt x="910807" y="4915121"/>
                  </a:lnTo>
                  <a:lnTo>
                    <a:pt x="878103" y="4884412"/>
                  </a:lnTo>
                  <a:lnTo>
                    <a:pt x="845888" y="4853195"/>
                  </a:lnTo>
                  <a:lnTo>
                    <a:pt x="814169" y="4821476"/>
                  </a:lnTo>
                  <a:lnTo>
                    <a:pt x="782952" y="4789262"/>
                  </a:lnTo>
                  <a:lnTo>
                    <a:pt x="752244" y="4756557"/>
                  </a:lnTo>
                  <a:lnTo>
                    <a:pt x="722050" y="4723370"/>
                  </a:lnTo>
                  <a:lnTo>
                    <a:pt x="692378" y="4689706"/>
                  </a:lnTo>
                  <a:lnTo>
                    <a:pt x="663234" y="4655572"/>
                  </a:lnTo>
                  <a:lnTo>
                    <a:pt x="634624" y="4620974"/>
                  </a:lnTo>
                  <a:lnTo>
                    <a:pt x="606555" y="4585919"/>
                  </a:lnTo>
                  <a:lnTo>
                    <a:pt x="579032" y="4550412"/>
                  </a:lnTo>
                  <a:lnTo>
                    <a:pt x="552063" y="4514461"/>
                  </a:lnTo>
                  <a:lnTo>
                    <a:pt x="525653" y="4478072"/>
                  </a:lnTo>
                  <a:lnTo>
                    <a:pt x="499810" y="4441251"/>
                  </a:lnTo>
                  <a:lnTo>
                    <a:pt x="474539" y="4404004"/>
                  </a:lnTo>
                  <a:lnTo>
                    <a:pt x="449847" y="4366338"/>
                  </a:lnTo>
                  <a:lnTo>
                    <a:pt x="425740" y="4328260"/>
                  </a:lnTo>
                  <a:lnTo>
                    <a:pt x="402225" y="4289775"/>
                  </a:lnTo>
                  <a:lnTo>
                    <a:pt x="379308" y="4250890"/>
                  </a:lnTo>
                  <a:lnTo>
                    <a:pt x="356996" y="4211612"/>
                  </a:lnTo>
                  <a:lnTo>
                    <a:pt x="335294" y="4171947"/>
                  </a:lnTo>
                  <a:lnTo>
                    <a:pt x="314210" y="4131901"/>
                  </a:lnTo>
                  <a:lnTo>
                    <a:pt x="293749" y="4091480"/>
                  </a:lnTo>
                  <a:lnTo>
                    <a:pt x="273918" y="4050692"/>
                  </a:lnTo>
                  <a:lnTo>
                    <a:pt x="254724" y="4009542"/>
                  </a:lnTo>
                  <a:lnTo>
                    <a:pt x="236172" y="3968037"/>
                  </a:lnTo>
                  <a:lnTo>
                    <a:pt x="218270" y="3926183"/>
                  </a:lnTo>
                  <a:lnTo>
                    <a:pt x="201023" y="3883987"/>
                  </a:lnTo>
                  <a:lnTo>
                    <a:pt x="184439" y="3841455"/>
                  </a:lnTo>
                  <a:lnTo>
                    <a:pt x="168522" y="3798593"/>
                  </a:lnTo>
                  <a:lnTo>
                    <a:pt x="153281" y="3755408"/>
                  </a:lnTo>
                  <a:lnTo>
                    <a:pt x="138721" y="3711907"/>
                  </a:lnTo>
                  <a:lnTo>
                    <a:pt x="124848" y="3668094"/>
                  </a:lnTo>
                  <a:lnTo>
                    <a:pt x="111669" y="3623978"/>
                  </a:lnTo>
                  <a:lnTo>
                    <a:pt x="99191" y="3579564"/>
                  </a:lnTo>
                  <a:lnTo>
                    <a:pt x="87419" y="3534859"/>
                  </a:lnTo>
                  <a:lnTo>
                    <a:pt x="76360" y="3489869"/>
                  </a:lnTo>
                  <a:lnTo>
                    <a:pt x="66021" y="3444601"/>
                  </a:lnTo>
                  <a:lnTo>
                    <a:pt x="56408" y="3399061"/>
                  </a:lnTo>
                  <a:lnTo>
                    <a:pt x="47527" y="3353254"/>
                  </a:lnTo>
                  <a:lnTo>
                    <a:pt x="39385" y="3307189"/>
                  </a:lnTo>
                  <a:lnTo>
                    <a:pt x="31988" y="3260871"/>
                  </a:lnTo>
                  <a:lnTo>
                    <a:pt x="25343" y="3214306"/>
                  </a:lnTo>
                  <a:lnTo>
                    <a:pt x="19455" y="3167501"/>
                  </a:lnTo>
                  <a:lnTo>
                    <a:pt x="14332" y="3120463"/>
                  </a:lnTo>
                  <a:lnTo>
                    <a:pt x="9979" y="3073197"/>
                  </a:lnTo>
                  <a:lnTo>
                    <a:pt x="6403" y="3025710"/>
                  </a:lnTo>
                  <a:lnTo>
                    <a:pt x="3611" y="2978009"/>
                  </a:lnTo>
                  <a:lnTo>
                    <a:pt x="1609" y="2930099"/>
                  </a:lnTo>
                  <a:lnTo>
                    <a:pt x="403" y="2881988"/>
                  </a:lnTo>
                  <a:lnTo>
                    <a:pt x="0" y="2833682"/>
                  </a:lnTo>
                </a:path>
              </a:pathLst>
            </a:custGeom>
            <a:ln w="20941">
              <a:solidFill>
                <a:srgbClr val="FF6B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194610" y="1027769"/>
              <a:ext cx="4909820" cy="9253220"/>
            </a:xfrm>
            <a:custGeom>
              <a:avLst/>
              <a:gdLst/>
              <a:ahLst/>
              <a:cxnLst/>
              <a:rect l="l" t="t" r="r" b="b"/>
              <a:pathLst>
                <a:path w="4909819" h="9253220">
                  <a:moveTo>
                    <a:pt x="0" y="4626507"/>
                  </a:moveTo>
                  <a:lnTo>
                    <a:pt x="248" y="4578050"/>
                  </a:lnTo>
                  <a:lnTo>
                    <a:pt x="992" y="4529712"/>
                  </a:lnTo>
                  <a:lnTo>
                    <a:pt x="2229" y="4481494"/>
                  </a:lnTo>
                  <a:lnTo>
                    <a:pt x="3956" y="4433401"/>
                  </a:lnTo>
                  <a:lnTo>
                    <a:pt x="6172" y="4385433"/>
                  </a:lnTo>
                  <a:lnTo>
                    <a:pt x="8874" y="4337594"/>
                  </a:lnTo>
                  <a:lnTo>
                    <a:pt x="12059" y="4289885"/>
                  </a:lnTo>
                  <a:lnTo>
                    <a:pt x="15724" y="4242310"/>
                  </a:lnTo>
                  <a:lnTo>
                    <a:pt x="19869" y="4194870"/>
                  </a:lnTo>
                  <a:lnTo>
                    <a:pt x="24489" y="4147568"/>
                  </a:lnTo>
                  <a:lnTo>
                    <a:pt x="29583" y="4100407"/>
                  </a:lnTo>
                  <a:lnTo>
                    <a:pt x="35149" y="4053388"/>
                  </a:lnTo>
                  <a:lnTo>
                    <a:pt x="41183" y="4006515"/>
                  </a:lnTo>
                  <a:lnTo>
                    <a:pt x="47684" y="3959790"/>
                  </a:lnTo>
                  <a:lnTo>
                    <a:pt x="54648" y="3913214"/>
                  </a:lnTo>
                  <a:lnTo>
                    <a:pt x="62075" y="3866791"/>
                  </a:lnTo>
                  <a:lnTo>
                    <a:pt x="69960" y="3820523"/>
                  </a:lnTo>
                  <a:lnTo>
                    <a:pt x="78303" y="3774412"/>
                  </a:lnTo>
                  <a:lnTo>
                    <a:pt x="87099" y="3728461"/>
                  </a:lnTo>
                  <a:lnTo>
                    <a:pt x="96348" y="3682672"/>
                  </a:lnTo>
                  <a:lnTo>
                    <a:pt x="106046" y="3637048"/>
                  </a:lnTo>
                  <a:lnTo>
                    <a:pt x="116192" y="3591591"/>
                  </a:lnTo>
                  <a:lnTo>
                    <a:pt x="126782" y="3546303"/>
                  </a:lnTo>
                  <a:lnTo>
                    <a:pt x="137814" y="3501187"/>
                  </a:lnTo>
                  <a:lnTo>
                    <a:pt x="149286" y="3456245"/>
                  </a:lnTo>
                  <a:lnTo>
                    <a:pt x="161196" y="3411480"/>
                  </a:lnTo>
                  <a:lnTo>
                    <a:pt x="173541" y="3366894"/>
                  </a:lnTo>
                  <a:lnTo>
                    <a:pt x="186318" y="3322489"/>
                  </a:lnTo>
                  <a:lnTo>
                    <a:pt x="199526" y="3278269"/>
                  </a:lnTo>
                  <a:lnTo>
                    <a:pt x="213161" y="3234234"/>
                  </a:lnTo>
                  <a:lnTo>
                    <a:pt x="227222" y="3190389"/>
                  </a:lnTo>
                  <a:lnTo>
                    <a:pt x="241706" y="3146734"/>
                  </a:lnTo>
                  <a:lnTo>
                    <a:pt x="256610" y="3103273"/>
                  </a:lnTo>
                  <a:lnTo>
                    <a:pt x="271933" y="3060008"/>
                  </a:lnTo>
                  <a:lnTo>
                    <a:pt x="287671" y="3016941"/>
                  </a:lnTo>
                  <a:lnTo>
                    <a:pt x="303823" y="2974076"/>
                  </a:lnTo>
                  <a:lnTo>
                    <a:pt x="320385" y="2931413"/>
                  </a:lnTo>
                  <a:lnTo>
                    <a:pt x="337356" y="2888956"/>
                  </a:lnTo>
                  <a:lnTo>
                    <a:pt x="354733" y="2846707"/>
                  </a:lnTo>
                  <a:lnTo>
                    <a:pt x="372514" y="2804669"/>
                  </a:lnTo>
                  <a:lnTo>
                    <a:pt x="390696" y="2762843"/>
                  </a:lnTo>
                  <a:lnTo>
                    <a:pt x="409277" y="2721233"/>
                  </a:lnTo>
                  <a:lnTo>
                    <a:pt x="428254" y="2679840"/>
                  </a:lnTo>
                  <a:lnTo>
                    <a:pt x="447625" y="2638668"/>
                  </a:lnTo>
                  <a:lnTo>
                    <a:pt x="467388" y="2597718"/>
                  </a:lnTo>
                  <a:lnTo>
                    <a:pt x="487540" y="2556993"/>
                  </a:lnTo>
                  <a:lnTo>
                    <a:pt x="508079" y="2516495"/>
                  </a:lnTo>
                  <a:lnTo>
                    <a:pt x="529002" y="2476227"/>
                  </a:lnTo>
                  <a:lnTo>
                    <a:pt x="550307" y="2436192"/>
                  </a:lnTo>
                  <a:lnTo>
                    <a:pt x="571991" y="2396391"/>
                  </a:lnTo>
                  <a:lnTo>
                    <a:pt x="594053" y="2356827"/>
                  </a:lnTo>
                  <a:lnTo>
                    <a:pt x="616489" y="2317502"/>
                  </a:lnTo>
                  <a:lnTo>
                    <a:pt x="639297" y="2278420"/>
                  </a:lnTo>
                  <a:lnTo>
                    <a:pt x="662476" y="2239581"/>
                  </a:lnTo>
                  <a:lnTo>
                    <a:pt x="686022" y="2200989"/>
                  </a:lnTo>
                  <a:lnTo>
                    <a:pt x="709932" y="2162647"/>
                  </a:lnTo>
                  <a:lnTo>
                    <a:pt x="734206" y="2124556"/>
                  </a:lnTo>
                  <a:lnTo>
                    <a:pt x="758839" y="2086718"/>
                  </a:lnTo>
                  <a:lnTo>
                    <a:pt x="783831" y="2049138"/>
                  </a:lnTo>
                  <a:lnTo>
                    <a:pt x="809178" y="2011815"/>
                  </a:lnTo>
                  <a:lnTo>
                    <a:pt x="834877" y="1974755"/>
                  </a:lnTo>
                  <a:lnTo>
                    <a:pt x="860928" y="1937957"/>
                  </a:lnTo>
                  <a:lnTo>
                    <a:pt x="887326" y="1901426"/>
                  </a:lnTo>
                  <a:lnTo>
                    <a:pt x="914070" y="1865163"/>
                  </a:lnTo>
                  <a:lnTo>
                    <a:pt x="941157" y="1829171"/>
                  </a:lnTo>
                  <a:lnTo>
                    <a:pt x="968585" y="1793452"/>
                  </a:lnTo>
                  <a:lnTo>
                    <a:pt x="996352" y="1758009"/>
                  </a:lnTo>
                  <a:lnTo>
                    <a:pt x="1024455" y="1722844"/>
                  </a:lnTo>
                  <a:lnTo>
                    <a:pt x="1052891" y="1687959"/>
                  </a:lnTo>
                  <a:lnTo>
                    <a:pt x="1081659" y="1653358"/>
                  </a:lnTo>
                  <a:lnTo>
                    <a:pt x="1110755" y="1619041"/>
                  </a:lnTo>
                  <a:lnTo>
                    <a:pt x="1140178" y="1585013"/>
                  </a:lnTo>
                  <a:lnTo>
                    <a:pt x="1169924" y="1551274"/>
                  </a:lnTo>
                  <a:lnTo>
                    <a:pt x="1199992" y="1517828"/>
                  </a:lnTo>
                  <a:lnTo>
                    <a:pt x="1230380" y="1484678"/>
                  </a:lnTo>
                  <a:lnTo>
                    <a:pt x="1261084" y="1451824"/>
                  </a:lnTo>
                  <a:lnTo>
                    <a:pt x="1292102" y="1419270"/>
                  </a:lnTo>
                  <a:lnTo>
                    <a:pt x="1323432" y="1387019"/>
                  </a:lnTo>
                  <a:lnTo>
                    <a:pt x="1355072" y="1355072"/>
                  </a:lnTo>
                  <a:lnTo>
                    <a:pt x="1387019" y="1323432"/>
                  </a:lnTo>
                  <a:lnTo>
                    <a:pt x="1419270" y="1292102"/>
                  </a:lnTo>
                  <a:lnTo>
                    <a:pt x="1451824" y="1261084"/>
                  </a:lnTo>
                  <a:lnTo>
                    <a:pt x="1484678" y="1230380"/>
                  </a:lnTo>
                  <a:lnTo>
                    <a:pt x="1517828" y="1199992"/>
                  </a:lnTo>
                  <a:lnTo>
                    <a:pt x="1551274" y="1169924"/>
                  </a:lnTo>
                  <a:lnTo>
                    <a:pt x="1585013" y="1140178"/>
                  </a:lnTo>
                  <a:lnTo>
                    <a:pt x="1619041" y="1110755"/>
                  </a:lnTo>
                  <a:lnTo>
                    <a:pt x="1653358" y="1081659"/>
                  </a:lnTo>
                  <a:lnTo>
                    <a:pt x="1687959" y="1052891"/>
                  </a:lnTo>
                  <a:lnTo>
                    <a:pt x="1722844" y="1024455"/>
                  </a:lnTo>
                  <a:lnTo>
                    <a:pt x="1758009" y="996352"/>
                  </a:lnTo>
                  <a:lnTo>
                    <a:pt x="1793452" y="968585"/>
                  </a:lnTo>
                  <a:lnTo>
                    <a:pt x="1829171" y="941157"/>
                  </a:lnTo>
                  <a:lnTo>
                    <a:pt x="1865163" y="914070"/>
                  </a:lnTo>
                  <a:lnTo>
                    <a:pt x="1901426" y="887326"/>
                  </a:lnTo>
                  <a:lnTo>
                    <a:pt x="1937957" y="860928"/>
                  </a:lnTo>
                  <a:lnTo>
                    <a:pt x="1974755" y="834877"/>
                  </a:lnTo>
                  <a:lnTo>
                    <a:pt x="2011815" y="809178"/>
                  </a:lnTo>
                  <a:lnTo>
                    <a:pt x="2049138" y="783831"/>
                  </a:lnTo>
                  <a:lnTo>
                    <a:pt x="2086718" y="758839"/>
                  </a:lnTo>
                  <a:lnTo>
                    <a:pt x="2124556" y="734206"/>
                  </a:lnTo>
                  <a:lnTo>
                    <a:pt x="2162648" y="709932"/>
                  </a:lnTo>
                  <a:lnTo>
                    <a:pt x="2200990" y="686022"/>
                  </a:lnTo>
                  <a:lnTo>
                    <a:pt x="2239582" y="662476"/>
                  </a:lnTo>
                  <a:lnTo>
                    <a:pt x="2278420" y="639297"/>
                  </a:lnTo>
                  <a:lnTo>
                    <a:pt x="2317502" y="616489"/>
                  </a:lnTo>
                  <a:lnTo>
                    <a:pt x="2356828" y="594053"/>
                  </a:lnTo>
                  <a:lnTo>
                    <a:pt x="2396392" y="571991"/>
                  </a:lnTo>
                  <a:lnTo>
                    <a:pt x="2436192" y="550307"/>
                  </a:lnTo>
                  <a:lnTo>
                    <a:pt x="2476228" y="529002"/>
                  </a:lnTo>
                  <a:lnTo>
                    <a:pt x="2516496" y="508079"/>
                  </a:lnTo>
                  <a:lnTo>
                    <a:pt x="2556994" y="487540"/>
                  </a:lnTo>
                  <a:lnTo>
                    <a:pt x="2597718" y="467388"/>
                  </a:lnTo>
                  <a:lnTo>
                    <a:pt x="2638668" y="447625"/>
                  </a:lnTo>
                  <a:lnTo>
                    <a:pt x="2679840" y="428254"/>
                  </a:lnTo>
                  <a:lnTo>
                    <a:pt x="2721234" y="409277"/>
                  </a:lnTo>
                  <a:lnTo>
                    <a:pt x="2762844" y="390696"/>
                  </a:lnTo>
                  <a:lnTo>
                    <a:pt x="2804670" y="372514"/>
                  </a:lnTo>
                  <a:lnTo>
                    <a:pt x="2846708" y="354733"/>
                  </a:lnTo>
                  <a:lnTo>
                    <a:pt x="2888956" y="337356"/>
                  </a:lnTo>
                  <a:lnTo>
                    <a:pt x="2931414" y="320385"/>
                  </a:lnTo>
                  <a:lnTo>
                    <a:pt x="2974076" y="303823"/>
                  </a:lnTo>
                  <a:lnTo>
                    <a:pt x="3016942" y="287671"/>
                  </a:lnTo>
                  <a:lnTo>
                    <a:pt x="3060008" y="271933"/>
                  </a:lnTo>
                  <a:lnTo>
                    <a:pt x="3103274" y="256610"/>
                  </a:lnTo>
                  <a:lnTo>
                    <a:pt x="3146735" y="241706"/>
                  </a:lnTo>
                  <a:lnTo>
                    <a:pt x="3190390" y="227222"/>
                  </a:lnTo>
                  <a:lnTo>
                    <a:pt x="3234235" y="213161"/>
                  </a:lnTo>
                  <a:lnTo>
                    <a:pt x="3278270" y="199526"/>
                  </a:lnTo>
                  <a:lnTo>
                    <a:pt x="3322490" y="186318"/>
                  </a:lnTo>
                  <a:lnTo>
                    <a:pt x="3366895" y="173541"/>
                  </a:lnTo>
                  <a:lnTo>
                    <a:pt x="3411481" y="161196"/>
                  </a:lnTo>
                  <a:lnTo>
                    <a:pt x="3456246" y="149286"/>
                  </a:lnTo>
                  <a:lnTo>
                    <a:pt x="3501188" y="137814"/>
                  </a:lnTo>
                  <a:lnTo>
                    <a:pt x="3546304" y="126782"/>
                  </a:lnTo>
                  <a:lnTo>
                    <a:pt x="3591592" y="116192"/>
                  </a:lnTo>
                  <a:lnTo>
                    <a:pt x="3637049" y="106046"/>
                  </a:lnTo>
                  <a:lnTo>
                    <a:pt x="3682673" y="96348"/>
                  </a:lnTo>
                  <a:lnTo>
                    <a:pt x="3728462" y="87099"/>
                  </a:lnTo>
                  <a:lnTo>
                    <a:pt x="3774413" y="78303"/>
                  </a:lnTo>
                  <a:lnTo>
                    <a:pt x="3820524" y="69960"/>
                  </a:lnTo>
                  <a:lnTo>
                    <a:pt x="3866792" y="62075"/>
                  </a:lnTo>
                  <a:lnTo>
                    <a:pt x="3913215" y="54648"/>
                  </a:lnTo>
                  <a:lnTo>
                    <a:pt x="3959791" y="47684"/>
                  </a:lnTo>
                  <a:lnTo>
                    <a:pt x="4006516" y="41183"/>
                  </a:lnTo>
                  <a:lnTo>
                    <a:pt x="4053389" y="35149"/>
                  </a:lnTo>
                  <a:lnTo>
                    <a:pt x="4100408" y="29583"/>
                  </a:lnTo>
                  <a:lnTo>
                    <a:pt x="4147569" y="24489"/>
                  </a:lnTo>
                  <a:lnTo>
                    <a:pt x="4194871" y="19869"/>
                  </a:lnTo>
                  <a:lnTo>
                    <a:pt x="4242311" y="15724"/>
                  </a:lnTo>
                  <a:lnTo>
                    <a:pt x="4289886" y="12059"/>
                  </a:lnTo>
                  <a:lnTo>
                    <a:pt x="4337595" y="8874"/>
                  </a:lnTo>
                  <a:lnTo>
                    <a:pt x="4385434" y="6172"/>
                  </a:lnTo>
                  <a:lnTo>
                    <a:pt x="4433402" y="3956"/>
                  </a:lnTo>
                  <a:lnTo>
                    <a:pt x="4481495" y="2229"/>
                  </a:lnTo>
                  <a:lnTo>
                    <a:pt x="4529713" y="992"/>
                  </a:lnTo>
                  <a:lnTo>
                    <a:pt x="4578051" y="248"/>
                  </a:lnTo>
                  <a:lnTo>
                    <a:pt x="4626508" y="0"/>
                  </a:lnTo>
                  <a:lnTo>
                    <a:pt x="4674965" y="248"/>
                  </a:lnTo>
                  <a:lnTo>
                    <a:pt x="4723303" y="992"/>
                  </a:lnTo>
                  <a:lnTo>
                    <a:pt x="4771520" y="2229"/>
                  </a:lnTo>
                  <a:lnTo>
                    <a:pt x="4819614" y="3956"/>
                  </a:lnTo>
                  <a:lnTo>
                    <a:pt x="4867582" y="6172"/>
                  </a:lnTo>
                  <a:lnTo>
                    <a:pt x="4909483" y="8538"/>
                  </a:lnTo>
                </a:path>
                <a:path w="4909819" h="9253220">
                  <a:moveTo>
                    <a:pt x="4909483" y="9244476"/>
                  </a:moveTo>
                  <a:lnTo>
                    <a:pt x="4867582" y="9246842"/>
                  </a:lnTo>
                  <a:lnTo>
                    <a:pt x="4819614" y="9249058"/>
                  </a:lnTo>
                  <a:lnTo>
                    <a:pt x="4771520" y="9250786"/>
                  </a:lnTo>
                  <a:lnTo>
                    <a:pt x="4723303" y="9252023"/>
                  </a:lnTo>
                  <a:lnTo>
                    <a:pt x="4674965" y="9252767"/>
                  </a:lnTo>
                  <a:lnTo>
                    <a:pt x="4626508" y="9253015"/>
                  </a:lnTo>
                  <a:lnTo>
                    <a:pt x="4578051" y="9252767"/>
                  </a:lnTo>
                  <a:lnTo>
                    <a:pt x="4529713" y="9252023"/>
                  </a:lnTo>
                  <a:lnTo>
                    <a:pt x="4481495" y="9250786"/>
                  </a:lnTo>
                  <a:lnTo>
                    <a:pt x="4433402" y="9249058"/>
                  </a:lnTo>
                  <a:lnTo>
                    <a:pt x="4385434" y="9246842"/>
                  </a:lnTo>
                  <a:lnTo>
                    <a:pt x="4337595" y="9244141"/>
                  </a:lnTo>
                  <a:lnTo>
                    <a:pt x="4289886" y="9240956"/>
                  </a:lnTo>
                  <a:lnTo>
                    <a:pt x="4242311" y="9237290"/>
                  </a:lnTo>
                  <a:lnTo>
                    <a:pt x="4194871" y="9233146"/>
                  </a:lnTo>
                  <a:lnTo>
                    <a:pt x="4147569" y="9228525"/>
                  </a:lnTo>
                  <a:lnTo>
                    <a:pt x="4100408" y="9223431"/>
                  </a:lnTo>
                  <a:lnTo>
                    <a:pt x="4053389" y="9217866"/>
                  </a:lnTo>
                  <a:lnTo>
                    <a:pt x="4006516" y="9211832"/>
                  </a:lnTo>
                  <a:lnTo>
                    <a:pt x="3959791" y="9205331"/>
                  </a:lnTo>
                  <a:lnTo>
                    <a:pt x="3913215" y="9198366"/>
                  </a:lnTo>
                  <a:lnTo>
                    <a:pt x="3866792" y="9190940"/>
                  </a:lnTo>
                  <a:lnTo>
                    <a:pt x="3820524" y="9183054"/>
                  </a:lnTo>
                  <a:lnTo>
                    <a:pt x="3774413" y="9174712"/>
                  </a:lnTo>
                  <a:lnTo>
                    <a:pt x="3728462" y="9165915"/>
                  </a:lnTo>
                  <a:lnTo>
                    <a:pt x="3682673" y="9156666"/>
                  </a:lnTo>
                  <a:lnTo>
                    <a:pt x="3637049" y="9146968"/>
                  </a:lnTo>
                  <a:lnTo>
                    <a:pt x="3591592" y="9136823"/>
                  </a:lnTo>
                  <a:lnTo>
                    <a:pt x="3546304" y="9126233"/>
                  </a:lnTo>
                  <a:lnTo>
                    <a:pt x="3501188" y="9115200"/>
                  </a:lnTo>
                  <a:lnTo>
                    <a:pt x="3456246" y="9103728"/>
                  </a:lnTo>
                  <a:lnTo>
                    <a:pt x="3411481" y="9091818"/>
                  </a:lnTo>
                  <a:lnTo>
                    <a:pt x="3366895" y="9079474"/>
                  </a:lnTo>
                  <a:lnTo>
                    <a:pt x="3322490" y="9066696"/>
                  </a:lnTo>
                  <a:lnTo>
                    <a:pt x="3278270" y="9053489"/>
                  </a:lnTo>
                  <a:lnTo>
                    <a:pt x="3234235" y="9039853"/>
                  </a:lnTo>
                  <a:lnTo>
                    <a:pt x="3190390" y="9025792"/>
                  </a:lnTo>
                  <a:lnTo>
                    <a:pt x="3146735" y="9011308"/>
                  </a:lnTo>
                  <a:lnTo>
                    <a:pt x="3103274" y="8996404"/>
                  </a:lnTo>
                  <a:lnTo>
                    <a:pt x="3060008" y="8981082"/>
                  </a:lnTo>
                  <a:lnTo>
                    <a:pt x="3016942" y="8965343"/>
                  </a:lnTo>
                  <a:lnTo>
                    <a:pt x="2974076" y="8949192"/>
                  </a:lnTo>
                  <a:lnTo>
                    <a:pt x="2931414" y="8932629"/>
                  </a:lnTo>
                  <a:lnTo>
                    <a:pt x="2888956" y="8915658"/>
                  </a:lnTo>
                  <a:lnTo>
                    <a:pt x="2846708" y="8898281"/>
                  </a:lnTo>
                  <a:lnTo>
                    <a:pt x="2804670" y="8880500"/>
                  </a:lnTo>
                  <a:lnTo>
                    <a:pt x="2762844" y="8862319"/>
                  </a:lnTo>
                  <a:lnTo>
                    <a:pt x="2721234" y="8843738"/>
                  </a:lnTo>
                  <a:lnTo>
                    <a:pt x="2679840" y="8824761"/>
                  </a:lnTo>
                  <a:lnTo>
                    <a:pt x="2638668" y="8805389"/>
                  </a:lnTo>
                  <a:lnTo>
                    <a:pt x="2597718" y="8785627"/>
                  </a:lnTo>
                  <a:lnTo>
                    <a:pt x="2556994" y="8765475"/>
                  </a:lnTo>
                  <a:lnTo>
                    <a:pt x="2516496" y="8744936"/>
                  </a:lnTo>
                  <a:lnTo>
                    <a:pt x="2476228" y="8724013"/>
                  </a:lnTo>
                  <a:lnTo>
                    <a:pt x="2436192" y="8702708"/>
                  </a:lnTo>
                  <a:lnTo>
                    <a:pt x="2396392" y="8681023"/>
                  </a:lnTo>
                  <a:lnTo>
                    <a:pt x="2356828" y="8658962"/>
                  </a:lnTo>
                  <a:lnTo>
                    <a:pt x="2317502" y="8636526"/>
                  </a:lnTo>
                  <a:lnTo>
                    <a:pt x="2278420" y="8613717"/>
                  </a:lnTo>
                  <a:lnTo>
                    <a:pt x="2239582" y="8590539"/>
                  </a:lnTo>
                  <a:lnTo>
                    <a:pt x="2200990" y="8566993"/>
                  </a:lnTo>
                  <a:lnTo>
                    <a:pt x="2162648" y="8543082"/>
                  </a:lnTo>
                  <a:lnTo>
                    <a:pt x="2124556" y="8518809"/>
                  </a:lnTo>
                  <a:lnTo>
                    <a:pt x="2086718" y="8494175"/>
                  </a:lnTo>
                  <a:lnTo>
                    <a:pt x="2049138" y="8469184"/>
                  </a:lnTo>
                  <a:lnTo>
                    <a:pt x="2011815" y="8443837"/>
                  </a:lnTo>
                  <a:lnTo>
                    <a:pt x="1974755" y="8418137"/>
                  </a:lnTo>
                  <a:lnTo>
                    <a:pt x="1937957" y="8392087"/>
                  </a:lnTo>
                  <a:lnTo>
                    <a:pt x="1901426" y="8365689"/>
                  </a:lnTo>
                  <a:lnTo>
                    <a:pt x="1865163" y="8338945"/>
                  </a:lnTo>
                  <a:lnTo>
                    <a:pt x="1829171" y="8311857"/>
                  </a:lnTo>
                  <a:lnTo>
                    <a:pt x="1793452" y="8284429"/>
                  </a:lnTo>
                  <a:lnTo>
                    <a:pt x="1758009" y="8256662"/>
                  </a:lnTo>
                  <a:lnTo>
                    <a:pt x="1722844" y="8228560"/>
                  </a:lnTo>
                  <a:lnTo>
                    <a:pt x="1687959" y="8200123"/>
                  </a:lnTo>
                  <a:lnTo>
                    <a:pt x="1653358" y="8171356"/>
                  </a:lnTo>
                  <a:lnTo>
                    <a:pt x="1619041" y="8142260"/>
                  </a:lnTo>
                  <a:lnTo>
                    <a:pt x="1585013" y="8112837"/>
                  </a:lnTo>
                  <a:lnTo>
                    <a:pt x="1551274" y="8083090"/>
                  </a:lnTo>
                  <a:lnTo>
                    <a:pt x="1517828" y="8053022"/>
                  </a:lnTo>
                  <a:lnTo>
                    <a:pt x="1484678" y="8022635"/>
                  </a:lnTo>
                  <a:lnTo>
                    <a:pt x="1451824" y="7991931"/>
                  </a:lnTo>
                  <a:lnTo>
                    <a:pt x="1419270" y="7960912"/>
                  </a:lnTo>
                  <a:lnTo>
                    <a:pt x="1387019" y="7929582"/>
                  </a:lnTo>
                  <a:lnTo>
                    <a:pt x="1355072" y="7897942"/>
                  </a:lnTo>
                  <a:lnTo>
                    <a:pt x="1323432" y="7865995"/>
                  </a:lnTo>
                  <a:lnTo>
                    <a:pt x="1292102" y="7833744"/>
                  </a:lnTo>
                  <a:lnTo>
                    <a:pt x="1261084" y="7801190"/>
                  </a:lnTo>
                  <a:lnTo>
                    <a:pt x="1230380" y="7768337"/>
                  </a:lnTo>
                  <a:lnTo>
                    <a:pt x="1199992" y="7735186"/>
                  </a:lnTo>
                  <a:lnTo>
                    <a:pt x="1169924" y="7701740"/>
                  </a:lnTo>
                  <a:lnTo>
                    <a:pt x="1140178" y="7668002"/>
                  </a:lnTo>
                  <a:lnTo>
                    <a:pt x="1110755" y="7633973"/>
                  </a:lnTo>
                  <a:lnTo>
                    <a:pt x="1081659" y="7599657"/>
                  </a:lnTo>
                  <a:lnTo>
                    <a:pt x="1052891" y="7565055"/>
                  </a:lnTo>
                  <a:lnTo>
                    <a:pt x="1024455" y="7530170"/>
                  </a:lnTo>
                  <a:lnTo>
                    <a:pt x="996352" y="7495005"/>
                  </a:lnTo>
                  <a:lnTo>
                    <a:pt x="968585" y="7459562"/>
                  </a:lnTo>
                  <a:lnTo>
                    <a:pt x="941157" y="7423843"/>
                  </a:lnTo>
                  <a:lnTo>
                    <a:pt x="914070" y="7387851"/>
                  </a:lnTo>
                  <a:lnTo>
                    <a:pt x="887326" y="7351588"/>
                  </a:lnTo>
                  <a:lnTo>
                    <a:pt x="860928" y="7315057"/>
                  </a:lnTo>
                  <a:lnTo>
                    <a:pt x="834877" y="7278260"/>
                  </a:lnTo>
                  <a:lnTo>
                    <a:pt x="809178" y="7241199"/>
                  </a:lnTo>
                  <a:lnTo>
                    <a:pt x="783831" y="7203877"/>
                  </a:lnTo>
                  <a:lnTo>
                    <a:pt x="758839" y="7166296"/>
                  </a:lnTo>
                  <a:lnTo>
                    <a:pt x="734206" y="7128459"/>
                  </a:lnTo>
                  <a:lnTo>
                    <a:pt x="709932" y="7090368"/>
                  </a:lnTo>
                  <a:lnTo>
                    <a:pt x="686022" y="7052025"/>
                  </a:lnTo>
                  <a:lnTo>
                    <a:pt x="662476" y="7013433"/>
                  </a:lnTo>
                  <a:lnTo>
                    <a:pt x="639297" y="6974595"/>
                  </a:lnTo>
                  <a:lnTo>
                    <a:pt x="616489" y="6935512"/>
                  </a:lnTo>
                  <a:lnTo>
                    <a:pt x="594053" y="6896187"/>
                  </a:lnTo>
                  <a:lnTo>
                    <a:pt x="571991" y="6856623"/>
                  </a:lnTo>
                  <a:lnTo>
                    <a:pt x="550307" y="6816822"/>
                  </a:lnTo>
                  <a:lnTo>
                    <a:pt x="529002" y="6776787"/>
                  </a:lnTo>
                  <a:lnTo>
                    <a:pt x="508079" y="6736519"/>
                  </a:lnTo>
                  <a:lnTo>
                    <a:pt x="487540" y="6696021"/>
                  </a:lnTo>
                  <a:lnTo>
                    <a:pt x="467388" y="6655296"/>
                  </a:lnTo>
                  <a:lnTo>
                    <a:pt x="447625" y="6614346"/>
                  </a:lnTo>
                  <a:lnTo>
                    <a:pt x="428254" y="6573174"/>
                  </a:lnTo>
                  <a:lnTo>
                    <a:pt x="409277" y="6531781"/>
                  </a:lnTo>
                  <a:lnTo>
                    <a:pt x="390696" y="6490171"/>
                  </a:lnTo>
                  <a:lnTo>
                    <a:pt x="372514" y="6448345"/>
                  </a:lnTo>
                  <a:lnTo>
                    <a:pt x="354733" y="6406307"/>
                  </a:lnTo>
                  <a:lnTo>
                    <a:pt x="337356" y="6364058"/>
                  </a:lnTo>
                  <a:lnTo>
                    <a:pt x="320385" y="6321601"/>
                  </a:lnTo>
                  <a:lnTo>
                    <a:pt x="303823" y="6278939"/>
                  </a:lnTo>
                  <a:lnTo>
                    <a:pt x="287671" y="6236073"/>
                  </a:lnTo>
                  <a:lnTo>
                    <a:pt x="271933" y="6193006"/>
                  </a:lnTo>
                  <a:lnTo>
                    <a:pt x="256610" y="6149741"/>
                  </a:lnTo>
                  <a:lnTo>
                    <a:pt x="241706" y="6106280"/>
                  </a:lnTo>
                  <a:lnTo>
                    <a:pt x="227222" y="6062626"/>
                  </a:lnTo>
                  <a:lnTo>
                    <a:pt x="213161" y="6018780"/>
                  </a:lnTo>
                  <a:lnTo>
                    <a:pt x="199526" y="5974745"/>
                  </a:lnTo>
                  <a:lnTo>
                    <a:pt x="186318" y="5930525"/>
                  </a:lnTo>
                  <a:lnTo>
                    <a:pt x="173541" y="5886120"/>
                  </a:lnTo>
                  <a:lnTo>
                    <a:pt x="161196" y="5841534"/>
                  </a:lnTo>
                  <a:lnTo>
                    <a:pt x="149286" y="5796769"/>
                  </a:lnTo>
                  <a:lnTo>
                    <a:pt x="137814" y="5751827"/>
                  </a:lnTo>
                  <a:lnTo>
                    <a:pt x="126782" y="5706711"/>
                  </a:lnTo>
                  <a:lnTo>
                    <a:pt x="116192" y="5661423"/>
                  </a:lnTo>
                  <a:lnTo>
                    <a:pt x="106046" y="5615966"/>
                  </a:lnTo>
                  <a:lnTo>
                    <a:pt x="96348" y="5570342"/>
                  </a:lnTo>
                  <a:lnTo>
                    <a:pt x="87099" y="5524553"/>
                  </a:lnTo>
                  <a:lnTo>
                    <a:pt x="78303" y="5478602"/>
                  </a:lnTo>
                  <a:lnTo>
                    <a:pt x="69960" y="5432491"/>
                  </a:lnTo>
                  <a:lnTo>
                    <a:pt x="62075" y="5386223"/>
                  </a:lnTo>
                  <a:lnTo>
                    <a:pt x="54648" y="5339800"/>
                  </a:lnTo>
                  <a:lnTo>
                    <a:pt x="47684" y="5293224"/>
                  </a:lnTo>
                  <a:lnTo>
                    <a:pt x="41183" y="5246499"/>
                  </a:lnTo>
                  <a:lnTo>
                    <a:pt x="35149" y="5199625"/>
                  </a:lnTo>
                  <a:lnTo>
                    <a:pt x="29583" y="5152607"/>
                  </a:lnTo>
                  <a:lnTo>
                    <a:pt x="24489" y="5105446"/>
                  </a:lnTo>
                  <a:lnTo>
                    <a:pt x="19869" y="5058144"/>
                  </a:lnTo>
                  <a:lnTo>
                    <a:pt x="15724" y="5010704"/>
                  </a:lnTo>
                  <a:lnTo>
                    <a:pt x="12059" y="4963129"/>
                  </a:lnTo>
                  <a:lnTo>
                    <a:pt x="8874" y="4915420"/>
                  </a:lnTo>
                  <a:lnTo>
                    <a:pt x="6172" y="4867581"/>
                  </a:lnTo>
                  <a:lnTo>
                    <a:pt x="3956" y="4819613"/>
                  </a:lnTo>
                  <a:lnTo>
                    <a:pt x="2229" y="4771519"/>
                  </a:lnTo>
                  <a:lnTo>
                    <a:pt x="992" y="4723302"/>
                  </a:lnTo>
                  <a:lnTo>
                    <a:pt x="248" y="4674964"/>
                  </a:lnTo>
                  <a:lnTo>
                    <a:pt x="0" y="4626507"/>
                  </a:lnTo>
                </a:path>
              </a:pathLst>
            </a:custGeom>
            <a:ln w="20941">
              <a:solidFill>
                <a:srgbClr val="FF6B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140906" y="0"/>
              <a:ext cx="3121660" cy="11308715"/>
            </a:xfrm>
            <a:custGeom>
              <a:avLst/>
              <a:gdLst/>
              <a:ahLst/>
              <a:cxnLst/>
              <a:rect l="l" t="t" r="r" b="b"/>
              <a:pathLst>
                <a:path w="3121659" h="11308715">
                  <a:moveTo>
                    <a:pt x="0" y="5654282"/>
                  </a:moveTo>
                  <a:lnTo>
                    <a:pt x="224" y="5598994"/>
                  </a:lnTo>
                  <a:lnTo>
                    <a:pt x="894" y="5543813"/>
                  </a:lnTo>
                  <a:lnTo>
                    <a:pt x="2011" y="5488739"/>
                  </a:lnTo>
                  <a:lnTo>
                    <a:pt x="3570" y="5433776"/>
                  </a:lnTo>
                  <a:lnTo>
                    <a:pt x="5572" y="5378924"/>
                  </a:lnTo>
                  <a:lnTo>
                    <a:pt x="8013" y="5324186"/>
                  </a:lnTo>
                  <a:lnTo>
                    <a:pt x="10893" y="5269563"/>
                  </a:lnTo>
                  <a:lnTo>
                    <a:pt x="14209" y="5215056"/>
                  </a:lnTo>
                  <a:lnTo>
                    <a:pt x="17960" y="5160668"/>
                  </a:lnTo>
                  <a:lnTo>
                    <a:pt x="22144" y="5106400"/>
                  </a:lnTo>
                  <a:lnTo>
                    <a:pt x="26760" y="5052255"/>
                  </a:lnTo>
                  <a:lnTo>
                    <a:pt x="31805" y="4998233"/>
                  </a:lnTo>
                  <a:lnTo>
                    <a:pt x="37279" y="4944336"/>
                  </a:lnTo>
                  <a:lnTo>
                    <a:pt x="43179" y="4890567"/>
                  </a:lnTo>
                  <a:lnTo>
                    <a:pt x="49503" y="4836926"/>
                  </a:lnTo>
                  <a:lnTo>
                    <a:pt x="56250" y="4783416"/>
                  </a:lnTo>
                  <a:lnTo>
                    <a:pt x="63418" y="4730038"/>
                  </a:lnTo>
                  <a:lnTo>
                    <a:pt x="71006" y="4676795"/>
                  </a:lnTo>
                  <a:lnTo>
                    <a:pt x="79011" y="4623687"/>
                  </a:lnTo>
                  <a:lnTo>
                    <a:pt x="87432" y="4570716"/>
                  </a:lnTo>
                  <a:lnTo>
                    <a:pt x="96268" y="4517885"/>
                  </a:lnTo>
                  <a:lnTo>
                    <a:pt x="105516" y="4465194"/>
                  </a:lnTo>
                  <a:lnTo>
                    <a:pt x="115175" y="4412646"/>
                  </a:lnTo>
                  <a:lnTo>
                    <a:pt x="125243" y="4360243"/>
                  </a:lnTo>
                  <a:lnTo>
                    <a:pt x="135718" y="4307985"/>
                  </a:lnTo>
                  <a:lnTo>
                    <a:pt x="146599" y="4255875"/>
                  </a:lnTo>
                  <a:lnTo>
                    <a:pt x="157884" y="4203915"/>
                  </a:lnTo>
                  <a:lnTo>
                    <a:pt x="169571" y="4152106"/>
                  </a:lnTo>
                  <a:lnTo>
                    <a:pt x="181658" y="4100450"/>
                  </a:lnTo>
                  <a:lnTo>
                    <a:pt x="194144" y="4048948"/>
                  </a:lnTo>
                  <a:lnTo>
                    <a:pt x="207028" y="3997603"/>
                  </a:lnTo>
                  <a:lnTo>
                    <a:pt x="220307" y="3946416"/>
                  </a:lnTo>
                  <a:lnTo>
                    <a:pt x="233979" y="3895389"/>
                  </a:lnTo>
                  <a:lnTo>
                    <a:pt x="248043" y="3844523"/>
                  </a:lnTo>
                  <a:lnTo>
                    <a:pt x="262497" y="3793820"/>
                  </a:lnTo>
                  <a:lnTo>
                    <a:pt x="277340" y="3743283"/>
                  </a:lnTo>
                  <a:lnTo>
                    <a:pt x="292570" y="3692912"/>
                  </a:lnTo>
                  <a:lnTo>
                    <a:pt x="308184" y="3642709"/>
                  </a:lnTo>
                  <a:lnTo>
                    <a:pt x="324182" y="3592677"/>
                  </a:lnTo>
                  <a:lnTo>
                    <a:pt x="340562" y="3542816"/>
                  </a:lnTo>
                  <a:lnTo>
                    <a:pt x="357321" y="3493129"/>
                  </a:lnTo>
                  <a:lnTo>
                    <a:pt x="374458" y="3443617"/>
                  </a:lnTo>
                  <a:lnTo>
                    <a:pt x="391972" y="3394283"/>
                  </a:lnTo>
                  <a:lnTo>
                    <a:pt x="409861" y="3345127"/>
                  </a:lnTo>
                  <a:lnTo>
                    <a:pt x="428122" y="3296151"/>
                  </a:lnTo>
                  <a:lnTo>
                    <a:pt x="446755" y="3247357"/>
                  </a:lnTo>
                  <a:lnTo>
                    <a:pt x="465757" y="3198748"/>
                  </a:lnTo>
                  <a:lnTo>
                    <a:pt x="485127" y="3150324"/>
                  </a:lnTo>
                  <a:lnTo>
                    <a:pt x="504864" y="3102087"/>
                  </a:lnTo>
                  <a:lnTo>
                    <a:pt x="524964" y="3054039"/>
                  </a:lnTo>
                  <a:lnTo>
                    <a:pt x="545428" y="3006182"/>
                  </a:lnTo>
                  <a:lnTo>
                    <a:pt x="566252" y="2958518"/>
                  </a:lnTo>
                  <a:lnTo>
                    <a:pt x="587435" y="2911047"/>
                  </a:lnTo>
                  <a:lnTo>
                    <a:pt x="608976" y="2863773"/>
                  </a:lnTo>
                  <a:lnTo>
                    <a:pt x="630873" y="2816696"/>
                  </a:lnTo>
                  <a:lnTo>
                    <a:pt x="653124" y="2769819"/>
                  </a:lnTo>
                  <a:lnTo>
                    <a:pt x="675727" y="2723142"/>
                  </a:lnTo>
                  <a:lnTo>
                    <a:pt x="698681" y="2676669"/>
                  </a:lnTo>
                  <a:lnTo>
                    <a:pt x="721984" y="2630400"/>
                  </a:lnTo>
                  <a:lnTo>
                    <a:pt x="745633" y="2584337"/>
                  </a:lnTo>
                  <a:lnTo>
                    <a:pt x="769629" y="2538482"/>
                  </a:lnTo>
                  <a:lnTo>
                    <a:pt x="793968" y="2492836"/>
                  </a:lnTo>
                  <a:lnTo>
                    <a:pt x="818649" y="2447402"/>
                  </a:lnTo>
                  <a:lnTo>
                    <a:pt x="843671" y="2402182"/>
                  </a:lnTo>
                  <a:lnTo>
                    <a:pt x="869031" y="2357175"/>
                  </a:lnTo>
                  <a:lnTo>
                    <a:pt x="894728" y="2312386"/>
                  </a:lnTo>
                  <a:lnTo>
                    <a:pt x="920760" y="2267815"/>
                  </a:lnTo>
                  <a:lnTo>
                    <a:pt x="947125" y="2223463"/>
                  </a:lnTo>
                  <a:lnTo>
                    <a:pt x="973823" y="2179334"/>
                  </a:lnTo>
                  <a:lnTo>
                    <a:pt x="1000850" y="2135428"/>
                  </a:lnTo>
                  <a:lnTo>
                    <a:pt x="1028205" y="2091746"/>
                  </a:lnTo>
                  <a:lnTo>
                    <a:pt x="1055888" y="2048292"/>
                  </a:lnTo>
                  <a:lnTo>
                    <a:pt x="1083895" y="2005067"/>
                  </a:lnTo>
                  <a:lnTo>
                    <a:pt x="1112225" y="1962071"/>
                  </a:lnTo>
                  <a:lnTo>
                    <a:pt x="1140876" y="1919308"/>
                  </a:lnTo>
                  <a:lnTo>
                    <a:pt x="1169847" y="1876778"/>
                  </a:lnTo>
                  <a:lnTo>
                    <a:pt x="1199136" y="1834484"/>
                  </a:lnTo>
                  <a:lnTo>
                    <a:pt x="1228742" y="1792427"/>
                  </a:lnTo>
                  <a:lnTo>
                    <a:pt x="1258662" y="1750609"/>
                  </a:lnTo>
                  <a:lnTo>
                    <a:pt x="1288894" y="1709031"/>
                  </a:lnTo>
                  <a:lnTo>
                    <a:pt x="1319438" y="1667696"/>
                  </a:lnTo>
                  <a:lnTo>
                    <a:pt x="1350291" y="1626605"/>
                  </a:lnTo>
                  <a:lnTo>
                    <a:pt x="1381452" y="1585759"/>
                  </a:lnTo>
                  <a:lnTo>
                    <a:pt x="1412920" y="1545161"/>
                  </a:lnTo>
                  <a:lnTo>
                    <a:pt x="1444690" y="1504813"/>
                  </a:lnTo>
                  <a:lnTo>
                    <a:pt x="1476763" y="1464715"/>
                  </a:lnTo>
                  <a:lnTo>
                    <a:pt x="1509138" y="1424869"/>
                  </a:lnTo>
                  <a:lnTo>
                    <a:pt x="1541811" y="1385279"/>
                  </a:lnTo>
                  <a:lnTo>
                    <a:pt x="1574782" y="1345944"/>
                  </a:lnTo>
                  <a:lnTo>
                    <a:pt x="1608048" y="1306867"/>
                  </a:lnTo>
                  <a:lnTo>
                    <a:pt x="1641608" y="1268049"/>
                  </a:lnTo>
                  <a:lnTo>
                    <a:pt x="1675460" y="1229493"/>
                  </a:lnTo>
                  <a:lnTo>
                    <a:pt x="1709604" y="1191200"/>
                  </a:lnTo>
                  <a:lnTo>
                    <a:pt x="1744034" y="1153171"/>
                  </a:lnTo>
                  <a:lnTo>
                    <a:pt x="1778754" y="1115409"/>
                  </a:lnTo>
                  <a:lnTo>
                    <a:pt x="1813758" y="1077915"/>
                  </a:lnTo>
                  <a:lnTo>
                    <a:pt x="1849045" y="1040690"/>
                  </a:lnTo>
                  <a:lnTo>
                    <a:pt x="1884614" y="1003738"/>
                  </a:lnTo>
                  <a:lnTo>
                    <a:pt x="1920464" y="967058"/>
                  </a:lnTo>
                  <a:lnTo>
                    <a:pt x="1956592" y="930654"/>
                  </a:lnTo>
                  <a:lnTo>
                    <a:pt x="1992996" y="894526"/>
                  </a:lnTo>
                  <a:lnTo>
                    <a:pt x="2029676" y="858676"/>
                  </a:lnTo>
                  <a:lnTo>
                    <a:pt x="2066628" y="823107"/>
                  </a:lnTo>
                  <a:lnTo>
                    <a:pt x="2103853" y="787820"/>
                  </a:lnTo>
                  <a:lnTo>
                    <a:pt x="2141347" y="752816"/>
                  </a:lnTo>
                  <a:lnTo>
                    <a:pt x="2179109" y="718097"/>
                  </a:lnTo>
                  <a:lnTo>
                    <a:pt x="2217138" y="683666"/>
                  </a:lnTo>
                  <a:lnTo>
                    <a:pt x="2255431" y="649523"/>
                  </a:lnTo>
                  <a:lnTo>
                    <a:pt x="2293987" y="615671"/>
                  </a:lnTo>
                  <a:lnTo>
                    <a:pt x="2332805" y="582111"/>
                  </a:lnTo>
                  <a:lnTo>
                    <a:pt x="2371882" y="548844"/>
                  </a:lnTo>
                  <a:lnTo>
                    <a:pt x="2411217" y="515874"/>
                  </a:lnTo>
                  <a:lnTo>
                    <a:pt x="2450808" y="483201"/>
                  </a:lnTo>
                  <a:lnTo>
                    <a:pt x="2490653" y="450826"/>
                  </a:lnTo>
                  <a:lnTo>
                    <a:pt x="2530751" y="418753"/>
                  </a:lnTo>
                  <a:lnTo>
                    <a:pt x="2571099" y="386982"/>
                  </a:lnTo>
                  <a:lnTo>
                    <a:pt x="2611697" y="355515"/>
                  </a:lnTo>
                  <a:lnTo>
                    <a:pt x="2652543" y="324354"/>
                  </a:lnTo>
                  <a:lnTo>
                    <a:pt x="2693634" y="293501"/>
                  </a:lnTo>
                  <a:lnTo>
                    <a:pt x="2734969" y="262957"/>
                  </a:lnTo>
                  <a:lnTo>
                    <a:pt x="2776547" y="232725"/>
                  </a:lnTo>
                  <a:lnTo>
                    <a:pt x="2818365" y="202805"/>
                  </a:lnTo>
                  <a:lnTo>
                    <a:pt x="2860422" y="173199"/>
                  </a:lnTo>
                  <a:lnTo>
                    <a:pt x="2902716" y="143910"/>
                  </a:lnTo>
                  <a:lnTo>
                    <a:pt x="2945246" y="114939"/>
                  </a:lnTo>
                  <a:lnTo>
                    <a:pt x="2988009" y="86288"/>
                  </a:lnTo>
                  <a:lnTo>
                    <a:pt x="3031005" y="57958"/>
                  </a:lnTo>
                  <a:lnTo>
                    <a:pt x="3074230" y="29951"/>
                  </a:lnTo>
                  <a:lnTo>
                    <a:pt x="3117685" y="2268"/>
                  </a:lnTo>
                  <a:lnTo>
                    <a:pt x="3121308" y="0"/>
                  </a:lnTo>
                </a:path>
                <a:path w="3121659" h="11308715">
                  <a:moveTo>
                    <a:pt x="3121291" y="11308555"/>
                  </a:moveTo>
                  <a:lnTo>
                    <a:pt x="3074230" y="11278614"/>
                  </a:lnTo>
                  <a:lnTo>
                    <a:pt x="3031005" y="11250607"/>
                  </a:lnTo>
                  <a:lnTo>
                    <a:pt x="2988009" y="11222277"/>
                  </a:lnTo>
                  <a:lnTo>
                    <a:pt x="2945246" y="11193626"/>
                  </a:lnTo>
                  <a:lnTo>
                    <a:pt x="2902716" y="11164655"/>
                  </a:lnTo>
                  <a:lnTo>
                    <a:pt x="2860422" y="11135365"/>
                  </a:lnTo>
                  <a:lnTo>
                    <a:pt x="2818365" y="11105760"/>
                  </a:lnTo>
                  <a:lnTo>
                    <a:pt x="2776547" y="11075840"/>
                  </a:lnTo>
                  <a:lnTo>
                    <a:pt x="2734969" y="11045607"/>
                  </a:lnTo>
                  <a:lnTo>
                    <a:pt x="2693634" y="11015064"/>
                  </a:lnTo>
                  <a:lnTo>
                    <a:pt x="2652543" y="10984210"/>
                  </a:lnTo>
                  <a:lnTo>
                    <a:pt x="2611697" y="10953050"/>
                  </a:lnTo>
                  <a:lnTo>
                    <a:pt x="2571099" y="10921583"/>
                  </a:lnTo>
                  <a:lnTo>
                    <a:pt x="2530751" y="10889812"/>
                  </a:lnTo>
                  <a:lnTo>
                    <a:pt x="2490653" y="10857738"/>
                  </a:lnTo>
                  <a:lnTo>
                    <a:pt x="2450808" y="10825364"/>
                  </a:lnTo>
                  <a:lnTo>
                    <a:pt x="2411217" y="10792691"/>
                  </a:lnTo>
                  <a:lnTo>
                    <a:pt x="2371882" y="10759720"/>
                  </a:lnTo>
                  <a:lnTo>
                    <a:pt x="2332805" y="10726454"/>
                  </a:lnTo>
                  <a:lnTo>
                    <a:pt x="2293987" y="10692894"/>
                  </a:lnTo>
                  <a:lnTo>
                    <a:pt x="2255431" y="10659042"/>
                  </a:lnTo>
                  <a:lnTo>
                    <a:pt x="2217138" y="10624899"/>
                  </a:lnTo>
                  <a:lnTo>
                    <a:pt x="2179109" y="10590467"/>
                  </a:lnTo>
                  <a:lnTo>
                    <a:pt x="2141347" y="10555749"/>
                  </a:lnTo>
                  <a:lnTo>
                    <a:pt x="2103853" y="10520745"/>
                  </a:lnTo>
                  <a:lnTo>
                    <a:pt x="2066628" y="10485458"/>
                  </a:lnTo>
                  <a:lnTo>
                    <a:pt x="2029676" y="10449888"/>
                  </a:lnTo>
                  <a:lnTo>
                    <a:pt x="1992996" y="10414039"/>
                  </a:lnTo>
                  <a:lnTo>
                    <a:pt x="1956592" y="10377911"/>
                  </a:lnTo>
                  <a:lnTo>
                    <a:pt x="1920464" y="10341507"/>
                  </a:lnTo>
                  <a:lnTo>
                    <a:pt x="1884614" y="10304827"/>
                  </a:lnTo>
                  <a:lnTo>
                    <a:pt x="1849045" y="10267874"/>
                  </a:lnTo>
                  <a:lnTo>
                    <a:pt x="1813758" y="10230650"/>
                  </a:lnTo>
                  <a:lnTo>
                    <a:pt x="1778754" y="10193156"/>
                  </a:lnTo>
                  <a:lnTo>
                    <a:pt x="1744034" y="10155394"/>
                  </a:lnTo>
                  <a:lnTo>
                    <a:pt x="1709604" y="10117365"/>
                  </a:lnTo>
                  <a:lnTo>
                    <a:pt x="1675460" y="10079072"/>
                  </a:lnTo>
                  <a:lnTo>
                    <a:pt x="1641608" y="10040515"/>
                  </a:lnTo>
                  <a:lnTo>
                    <a:pt x="1608048" y="10001698"/>
                  </a:lnTo>
                  <a:lnTo>
                    <a:pt x="1574782" y="9962621"/>
                  </a:lnTo>
                  <a:lnTo>
                    <a:pt x="1541811" y="9923286"/>
                  </a:lnTo>
                  <a:lnTo>
                    <a:pt x="1509138" y="9883695"/>
                  </a:lnTo>
                  <a:lnTo>
                    <a:pt x="1476763" y="9843850"/>
                  </a:lnTo>
                  <a:lnTo>
                    <a:pt x="1444690" y="9803752"/>
                  </a:lnTo>
                  <a:lnTo>
                    <a:pt x="1412920" y="9763403"/>
                  </a:lnTo>
                  <a:lnTo>
                    <a:pt x="1381452" y="9722805"/>
                  </a:lnTo>
                  <a:lnTo>
                    <a:pt x="1350291" y="9681960"/>
                  </a:lnTo>
                  <a:lnTo>
                    <a:pt x="1319438" y="9640869"/>
                  </a:lnTo>
                  <a:lnTo>
                    <a:pt x="1288894" y="9599534"/>
                  </a:lnTo>
                  <a:lnTo>
                    <a:pt x="1258662" y="9557956"/>
                  </a:lnTo>
                  <a:lnTo>
                    <a:pt x="1228742" y="9516138"/>
                  </a:lnTo>
                  <a:lnTo>
                    <a:pt x="1199136" y="9474081"/>
                  </a:lnTo>
                  <a:lnTo>
                    <a:pt x="1169847" y="9431787"/>
                  </a:lnTo>
                  <a:lnTo>
                    <a:pt x="1140876" y="9389257"/>
                  </a:lnTo>
                  <a:lnTo>
                    <a:pt x="1112225" y="9346494"/>
                  </a:lnTo>
                  <a:lnTo>
                    <a:pt x="1083895" y="9303498"/>
                  </a:lnTo>
                  <a:lnTo>
                    <a:pt x="1055888" y="9260272"/>
                  </a:lnTo>
                  <a:lnTo>
                    <a:pt x="1028205" y="9216818"/>
                  </a:lnTo>
                  <a:lnTo>
                    <a:pt x="1000850" y="9173137"/>
                  </a:lnTo>
                  <a:lnTo>
                    <a:pt x="973823" y="9129231"/>
                  </a:lnTo>
                  <a:lnTo>
                    <a:pt x="947125" y="9085101"/>
                  </a:lnTo>
                  <a:lnTo>
                    <a:pt x="920760" y="9040750"/>
                  </a:lnTo>
                  <a:lnTo>
                    <a:pt x="894728" y="8996179"/>
                  </a:lnTo>
                  <a:lnTo>
                    <a:pt x="869031" y="8951389"/>
                  </a:lnTo>
                  <a:lnTo>
                    <a:pt x="843671" y="8906383"/>
                  </a:lnTo>
                  <a:lnTo>
                    <a:pt x="818649" y="8861162"/>
                  </a:lnTo>
                  <a:lnTo>
                    <a:pt x="793968" y="8815728"/>
                  </a:lnTo>
                  <a:lnTo>
                    <a:pt x="769629" y="8770083"/>
                  </a:lnTo>
                  <a:lnTo>
                    <a:pt x="745633" y="8724228"/>
                  </a:lnTo>
                  <a:lnTo>
                    <a:pt x="721984" y="8678165"/>
                  </a:lnTo>
                  <a:lnTo>
                    <a:pt x="698681" y="8631896"/>
                  </a:lnTo>
                  <a:lnTo>
                    <a:pt x="675727" y="8585422"/>
                  </a:lnTo>
                  <a:lnTo>
                    <a:pt x="653124" y="8538746"/>
                  </a:lnTo>
                  <a:lnTo>
                    <a:pt x="630873" y="8491869"/>
                  </a:lnTo>
                  <a:lnTo>
                    <a:pt x="608976" y="8444792"/>
                  </a:lnTo>
                  <a:lnTo>
                    <a:pt x="587435" y="8397517"/>
                  </a:lnTo>
                  <a:lnTo>
                    <a:pt x="566252" y="8350047"/>
                  </a:lnTo>
                  <a:lnTo>
                    <a:pt x="545428" y="8302382"/>
                  </a:lnTo>
                  <a:lnTo>
                    <a:pt x="524964" y="8254525"/>
                  </a:lnTo>
                  <a:lnTo>
                    <a:pt x="504864" y="8206478"/>
                  </a:lnTo>
                  <a:lnTo>
                    <a:pt x="485127" y="8158241"/>
                  </a:lnTo>
                  <a:lnTo>
                    <a:pt x="465757" y="8109817"/>
                  </a:lnTo>
                  <a:lnTo>
                    <a:pt x="446755" y="8061207"/>
                  </a:lnTo>
                  <a:lnTo>
                    <a:pt x="428122" y="8012414"/>
                  </a:lnTo>
                  <a:lnTo>
                    <a:pt x="409861" y="7963438"/>
                  </a:lnTo>
                  <a:lnTo>
                    <a:pt x="391972" y="7914282"/>
                  </a:lnTo>
                  <a:lnTo>
                    <a:pt x="374458" y="7864947"/>
                  </a:lnTo>
                  <a:lnTo>
                    <a:pt x="357321" y="7815436"/>
                  </a:lnTo>
                  <a:lnTo>
                    <a:pt x="340562" y="7765749"/>
                  </a:lnTo>
                  <a:lnTo>
                    <a:pt x="324182" y="7715888"/>
                  </a:lnTo>
                  <a:lnTo>
                    <a:pt x="308184" y="7665856"/>
                  </a:lnTo>
                  <a:lnTo>
                    <a:pt x="292570" y="7615653"/>
                  </a:lnTo>
                  <a:lnTo>
                    <a:pt x="277340" y="7565282"/>
                  </a:lnTo>
                  <a:lnTo>
                    <a:pt x="262497" y="7514745"/>
                  </a:lnTo>
                  <a:lnTo>
                    <a:pt x="248043" y="7464042"/>
                  </a:lnTo>
                  <a:lnTo>
                    <a:pt x="233979" y="7413176"/>
                  </a:lnTo>
                  <a:lnTo>
                    <a:pt x="220307" y="7362149"/>
                  </a:lnTo>
                  <a:lnTo>
                    <a:pt x="207028" y="7310962"/>
                  </a:lnTo>
                  <a:lnTo>
                    <a:pt x="194144" y="7259617"/>
                  </a:lnTo>
                  <a:lnTo>
                    <a:pt x="181658" y="7208115"/>
                  </a:lnTo>
                  <a:lnTo>
                    <a:pt x="169571" y="7156459"/>
                  </a:lnTo>
                  <a:lnTo>
                    <a:pt x="157884" y="7104650"/>
                  </a:lnTo>
                  <a:lnTo>
                    <a:pt x="146599" y="7052690"/>
                  </a:lnTo>
                  <a:lnTo>
                    <a:pt x="135718" y="7000580"/>
                  </a:lnTo>
                  <a:lnTo>
                    <a:pt x="125243" y="6948322"/>
                  </a:lnTo>
                  <a:lnTo>
                    <a:pt x="115175" y="6895919"/>
                  </a:lnTo>
                  <a:lnTo>
                    <a:pt x="105516" y="6843371"/>
                  </a:lnTo>
                  <a:lnTo>
                    <a:pt x="96268" y="6790680"/>
                  </a:lnTo>
                  <a:lnTo>
                    <a:pt x="87432" y="6737849"/>
                  </a:lnTo>
                  <a:lnTo>
                    <a:pt x="79011" y="6684878"/>
                  </a:lnTo>
                  <a:lnTo>
                    <a:pt x="71006" y="6631770"/>
                  </a:lnTo>
                  <a:lnTo>
                    <a:pt x="63418" y="6578526"/>
                  </a:lnTo>
                  <a:lnTo>
                    <a:pt x="56250" y="6525149"/>
                  </a:lnTo>
                  <a:lnTo>
                    <a:pt x="49503" y="6471639"/>
                  </a:lnTo>
                  <a:lnTo>
                    <a:pt x="43179" y="6417998"/>
                  </a:lnTo>
                  <a:lnTo>
                    <a:pt x="37279" y="6364229"/>
                  </a:lnTo>
                  <a:lnTo>
                    <a:pt x="31805" y="6310332"/>
                  </a:lnTo>
                  <a:lnTo>
                    <a:pt x="26760" y="6256310"/>
                  </a:lnTo>
                  <a:lnTo>
                    <a:pt x="22144" y="6202164"/>
                  </a:lnTo>
                  <a:lnTo>
                    <a:pt x="17960" y="6147897"/>
                  </a:lnTo>
                  <a:lnTo>
                    <a:pt x="14209" y="6093509"/>
                  </a:lnTo>
                  <a:lnTo>
                    <a:pt x="10893" y="6039002"/>
                  </a:lnTo>
                  <a:lnTo>
                    <a:pt x="8013" y="5984379"/>
                  </a:lnTo>
                  <a:lnTo>
                    <a:pt x="5572" y="5929641"/>
                  </a:lnTo>
                  <a:lnTo>
                    <a:pt x="3570" y="5874789"/>
                  </a:lnTo>
                  <a:lnTo>
                    <a:pt x="2011" y="5819825"/>
                  </a:lnTo>
                  <a:lnTo>
                    <a:pt x="894" y="5764752"/>
                  </a:lnTo>
                  <a:lnTo>
                    <a:pt x="224" y="5709570"/>
                  </a:lnTo>
                  <a:lnTo>
                    <a:pt x="0" y="5654282"/>
                  </a:lnTo>
                </a:path>
              </a:pathLst>
            </a:custGeom>
            <a:ln w="20941">
              <a:solidFill>
                <a:srgbClr val="FF6B0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10856076" y="0"/>
            <a:ext cx="2007870" cy="11308715"/>
          </a:xfrm>
          <a:custGeom>
            <a:avLst/>
            <a:gdLst/>
            <a:ahLst/>
            <a:cxnLst/>
            <a:rect l="l" t="t" r="r" b="b"/>
            <a:pathLst>
              <a:path w="2007870" h="11308715">
                <a:moveTo>
                  <a:pt x="0" y="5654275"/>
                </a:moveTo>
                <a:lnTo>
                  <a:pt x="300" y="5580077"/>
                </a:lnTo>
                <a:lnTo>
                  <a:pt x="1201" y="5506022"/>
                </a:lnTo>
                <a:lnTo>
                  <a:pt x="2698" y="5432112"/>
                </a:lnTo>
                <a:lnTo>
                  <a:pt x="4791" y="5358349"/>
                </a:lnTo>
                <a:lnTo>
                  <a:pt x="7477" y="5284736"/>
                </a:lnTo>
                <a:lnTo>
                  <a:pt x="10754" y="5211276"/>
                </a:lnTo>
                <a:lnTo>
                  <a:pt x="14618" y="5137970"/>
                </a:lnTo>
                <a:lnTo>
                  <a:pt x="19069" y="5064820"/>
                </a:lnTo>
                <a:lnTo>
                  <a:pt x="24103" y="4991830"/>
                </a:lnTo>
                <a:lnTo>
                  <a:pt x="29718" y="4919001"/>
                </a:lnTo>
                <a:lnTo>
                  <a:pt x="35913" y="4846336"/>
                </a:lnTo>
                <a:lnTo>
                  <a:pt x="42684" y="4773837"/>
                </a:lnTo>
                <a:lnTo>
                  <a:pt x="50029" y="4701506"/>
                </a:lnTo>
                <a:lnTo>
                  <a:pt x="57947" y="4629346"/>
                </a:lnTo>
                <a:lnTo>
                  <a:pt x="66434" y="4557359"/>
                </a:lnTo>
                <a:lnTo>
                  <a:pt x="75489" y="4485547"/>
                </a:lnTo>
                <a:lnTo>
                  <a:pt x="85109" y="4413912"/>
                </a:lnTo>
                <a:lnTo>
                  <a:pt x="95292" y="4342457"/>
                </a:lnTo>
                <a:lnTo>
                  <a:pt x="106035" y="4271185"/>
                </a:lnTo>
                <a:lnTo>
                  <a:pt x="117337" y="4200097"/>
                </a:lnTo>
                <a:lnTo>
                  <a:pt x="129194" y="4129196"/>
                </a:lnTo>
                <a:lnTo>
                  <a:pt x="141606" y="4058483"/>
                </a:lnTo>
                <a:lnTo>
                  <a:pt x="154568" y="3987962"/>
                </a:lnTo>
                <a:lnTo>
                  <a:pt x="168079" y="3917635"/>
                </a:lnTo>
                <a:lnTo>
                  <a:pt x="182138" y="3847504"/>
                </a:lnTo>
                <a:lnTo>
                  <a:pt x="196740" y="3777571"/>
                </a:lnTo>
                <a:lnTo>
                  <a:pt x="211885" y="3707839"/>
                </a:lnTo>
                <a:lnTo>
                  <a:pt x="227569" y="3638310"/>
                </a:lnTo>
                <a:lnTo>
                  <a:pt x="243791" y="3568985"/>
                </a:lnTo>
                <a:lnTo>
                  <a:pt x="260548" y="3499869"/>
                </a:lnTo>
                <a:lnTo>
                  <a:pt x="277838" y="3430962"/>
                </a:lnTo>
                <a:lnTo>
                  <a:pt x="295658" y="3362267"/>
                </a:lnTo>
                <a:lnTo>
                  <a:pt x="314007" y="3293787"/>
                </a:lnTo>
                <a:lnTo>
                  <a:pt x="332881" y="3225524"/>
                </a:lnTo>
                <a:lnTo>
                  <a:pt x="352279" y="3157480"/>
                </a:lnTo>
                <a:lnTo>
                  <a:pt x="372199" y="3089657"/>
                </a:lnTo>
                <a:lnTo>
                  <a:pt x="392637" y="3022057"/>
                </a:lnTo>
                <a:lnTo>
                  <a:pt x="413593" y="2954684"/>
                </a:lnTo>
                <a:lnTo>
                  <a:pt x="435062" y="2887539"/>
                </a:lnTo>
                <a:lnTo>
                  <a:pt x="457044" y="2820625"/>
                </a:lnTo>
                <a:lnTo>
                  <a:pt x="479535" y="2753943"/>
                </a:lnTo>
                <a:lnTo>
                  <a:pt x="502534" y="2687497"/>
                </a:lnTo>
                <a:lnTo>
                  <a:pt x="526038" y="2621288"/>
                </a:lnTo>
                <a:lnTo>
                  <a:pt x="550045" y="2555319"/>
                </a:lnTo>
                <a:lnTo>
                  <a:pt x="574553" y="2489592"/>
                </a:lnTo>
                <a:lnTo>
                  <a:pt x="599559" y="2424110"/>
                </a:lnTo>
                <a:lnTo>
                  <a:pt x="625060" y="2358874"/>
                </a:lnTo>
                <a:lnTo>
                  <a:pt x="651056" y="2293888"/>
                </a:lnTo>
                <a:lnTo>
                  <a:pt x="677542" y="2229153"/>
                </a:lnTo>
                <a:lnTo>
                  <a:pt x="704518" y="2164671"/>
                </a:lnTo>
                <a:lnTo>
                  <a:pt x="731980" y="2100446"/>
                </a:lnTo>
                <a:lnTo>
                  <a:pt x="759927" y="2036479"/>
                </a:lnTo>
                <a:lnTo>
                  <a:pt x="788356" y="1972772"/>
                </a:lnTo>
                <a:lnTo>
                  <a:pt x="817264" y="1909328"/>
                </a:lnTo>
                <a:lnTo>
                  <a:pt x="846651" y="1846150"/>
                </a:lnTo>
                <a:lnTo>
                  <a:pt x="876512" y="1783239"/>
                </a:lnTo>
                <a:lnTo>
                  <a:pt x="906846" y="1720598"/>
                </a:lnTo>
                <a:lnTo>
                  <a:pt x="937651" y="1658229"/>
                </a:lnTo>
                <a:lnTo>
                  <a:pt x="968924" y="1596134"/>
                </a:lnTo>
                <a:lnTo>
                  <a:pt x="1000663" y="1534316"/>
                </a:lnTo>
                <a:lnTo>
                  <a:pt x="1032865" y="1472778"/>
                </a:lnTo>
                <a:lnTo>
                  <a:pt x="1065529" y="1411520"/>
                </a:lnTo>
                <a:lnTo>
                  <a:pt x="1098652" y="1350547"/>
                </a:lnTo>
                <a:lnTo>
                  <a:pt x="1132231" y="1289859"/>
                </a:lnTo>
                <a:lnTo>
                  <a:pt x="1166265" y="1229459"/>
                </a:lnTo>
                <a:lnTo>
                  <a:pt x="1200751" y="1169350"/>
                </a:lnTo>
                <a:lnTo>
                  <a:pt x="1235687" y="1109535"/>
                </a:lnTo>
                <a:lnTo>
                  <a:pt x="1271071" y="1050014"/>
                </a:lnTo>
                <a:lnTo>
                  <a:pt x="1306899" y="990790"/>
                </a:lnTo>
                <a:lnTo>
                  <a:pt x="1343171" y="931867"/>
                </a:lnTo>
                <a:lnTo>
                  <a:pt x="1379883" y="873246"/>
                </a:lnTo>
                <a:lnTo>
                  <a:pt x="1417033" y="814929"/>
                </a:lnTo>
                <a:lnTo>
                  <a:pt x="1454619" y="756919"/>
                </a:lnTo>
                <a:lnTo>
                  <a:pt x="1492639" y="699218"/>
                </a:lnTo>
                <a:lnTo>
                  <a:pt x="1531090" y="641828"/>
                </a:lnTo>
                <a:lnTo>
                  <a:pt x="1569970" y="584752"/>
                </a:lnTo>
                <a:lnTo>
                  <a:pt x="1609277" y="527992"/>
                </a:lnTo>
                <a:lnTo>
                  <a:pt x="1649008" y="471550"/>
                </a:lnTo>
                <a:lnTo>
                  <a:pt x="1689162" y="415429"/>
                </a:lnTo>
                <a:lnTo>
                  <a:pt x="1729735" y="359630"/>
                </a:lnTo>
                <a:lnTo>
                  <a:pt x="1770726" y="304157"/>
                </a:lnTo>
                <a:lnTo>
                  <a:pt x="1812132" y="249012"/>
                </a:lnTo>
                <a:lnTo>
                  <a:pt x="1853950" y="194196"/>
                </a:lnTo>
                <a:lnTo>
                  <a:pt x="1896180" y="139712"/>
                </a:lnTo>
                <a:lnTo>
                  <a:pt x="1938817" y="85563"/>
                </a:lnTo>
                <a:lnTo>
                  <a:pt x="1981861" y="31750"/>
                </a:lnTo>
                <a:lnTo>
                  <a:pt x="2007658" y="0"/>
                </a:lnTo>
              </a:path>
              <a:path w="2007870" h="11308715">
                <a:moveTo>
                  <a:pt x="2007662" y="11308555"/>
                </a:moveTo>
                <a:lnTo>
                  <a:pt x="1981861" y="11276800"/>
                </a:lnTo>
                <a:lnTo>
                  <a:pt x="1938817" y="11222987"/>
                </a:lnTo>
                <a:lnTo>
                  <a:pt x="1896180" y="11168838"/>
                </a:lnTo>
                <a:lnTo>
                  <a:pt x="1853950" y="11114354"/>
                </a:lnTo>
                <a:lnTo>
                  <a:pt x="1812132" y="11059539"/>
                </a:lnTo>
                <a:lnTo>
                  <a:pt x="1770726" y="11004393"/>
                </a:lnTo>
                <a:lnTo>
                  <a:pt x="1729735" y="10948920"/>
                </a:lnTo>
                <a:lnTo>
                  <a:pt x="1689162" y="10893122"/>
                </a:lnTo>
                <a:lnTo>
                  <a:pt x="1649008" y="10837000"/>
                </a:lnTo>
                <a:lnTo>
                  <a:pt x="1609277" y="10780558"/>
                </a:lnTo>
                <a:lnTo>
                  <a:pt x="1569970" y="10723798"/>
                </a:lnTo>
                <a:lnTo>
                  <a:pt x="1531090" y="10666722"/>
                </a:lnTo>
                <a:lnTo>
                  <a:pt x="1492639" y="10609333"/>
                </a:lnTo>
                <a:lnTo>
                  <a:pt x="1454619" y="10551631"/>
                </a:lnTo>
                <a:lnTo>
                  <a:pt x="1417033" y="10493621"/>
                </a:lnTo>
                <a:lnTo>
                  <a:pt x="1379883" y="10435304"/>
                </a:lnTo>
                <a:lnTo>
                  <a:pt x="1343171" y="10376683"/>
                </a:lnTo>
                <a:lnTo>
                  <a:pt x="1306899" y="10317760"/>
                </a:lnTo>
                <a:lnTo>
                  <a:pt x="1271071" y="10258536"/>
                </a:lnTo>
                <a:lnTo>
                  <a:pt x="1235687" y="10199016"/>
                </a:lnTo>
                <a:lnTo>
                  <a:pt x="1200751" y="10139200"/>
                </a:lnTo>
                <a:lnTo>
                  <a:pt x="1166265" y="10079091"/>
                </a:lnTo>
                <a:lnTo>
                  <a:pt x="1132231" y="10018691"/>
                </a:lnTo>
                <a:lnTo>
                  <a:pt x="1098652" y="9958004"/>
                </a:lnTo>
                <a:lnTo>
                  <a:pt x="1065529" y="9897030"/>
                </a:lnTo>
                <a:lnTo>
                  <a:pt x="1032865" y="9835773"/>
                </a:lnTo>
                <a:lnTo>
                  <a:pt x="1000663" y="9774234"/>
                </a:lnTo>
                <a:lnTo>
                  <a:pt x="968924" y="9712416"/>
                </a:lnTo>
                <a:lnTo>
                  <a:pt x="937651" y="9650321"/>
                </a:lnTo>
                <a:lnTo>
                  <a:pt x="906846" y="9587952"/>
                </a:lnTo>
                <a:lnTo>
                  <a:pt x="876512" y="9525311"/>
                </a:lnTo>
                <a:lnTo>
                  <a:pt x="846651" y="9462400"/>
                </a:lnTo>
                <a:lnTo>
                  <a:pt x="817264" y="9399222"/>
                </a:lnTo>
                <a:lnTo>
                  <a:pt x="788356" y="9335778"/>
                </a:lnTo>
                <a:lnTo>
                  <a:pt x="759927" y="9272072"/>
                </a:lnTo>
                <a:lnTo>
                  <a:pt x="731980" y="9208104"/>
                </a:lnTo>
                <a:lnTo>
                  <a:pt x="704518" y="9143879"/>
                </a:lnTo>
                <a:lnTo>
                  <a:pt x="677542" y="9079397"/>
                </a:lnTo>
                <a:lnTo>
                  <a:pt x="651056" y="9014662"/>
                </a:lnTo>
                <a:lnTo>
                  <a:pt x="625060" y="8949676"/>
                </a:lnTo>
                <a:lnTo>
                  <a:pt x="599559" y="8884440"/>
                </a:lnTo>
                <a:lnTo>
                  <a:pt x="574553" y="8818958"/>
                </a:lnTo>
                <a:lnTo>
                  <a:pt x="550045" y="8753231"/>
                </a:lnTo>
                <a:lnTo>
                  <a:pt x="526038" y="8687262"/>
                </a:lnTo>
                <a:lnTo>
                  <a:pt x="502534" y="8621053"/>
                </a:lnTo>
                <a:lnTo>
                  <a:pt x="479535" y="8554607"/>
                </a:lnTo>
                <a:lnTo>
                  <a:pt x="457044" y="8487926"/>
                </a:lnTo>
                <a:lnTo>
                  <a:pt x="435062" y="8421011"/>
                </a:lnTo>
                <a:lnTo>
                  <a:pt x="413593" y="8353866"/>
                </a:lnTo>
                <a:lnTo>
                  <a:pt x="392637" y="8286493"/>
                </a:lnTo>
                <a:lnTo>
                  <a:pt x="372199" y="8218894"/>
                </a:lnTo>
                <a:lnTo>
                  <a:pt x="352279" y="8151071"/>
                </a:lnTo>
                <a:lnTo>
                  <a:pt x="332881" y="8083026"/>
                </a:lnTo>
                <a:lnTo>
                  <a:pt x="314007" y="8014763"/>
                </a:lnTo>
                <a:lnTo>
                  <a:pt x="295658" y="7946283"/>
                </a:lnTo>
                <a:lnTo>
                  <a:pt x="277838" y="7877588"/>
                </a:lnTo>
                <a:lnTo>
                  <a:pt x="260548" y="7808682"/>
                </a:lnTo>
                <a:lnTo>
                  <a:pt x="243791" y="7739565"/>
                </a:lnTo>
                <a:lnTo>
                  <a:pt x="227569" y="7670241"/>
                </a:lnTo>
                <a:lnTo>
                  <a:pt x="211885" y="7600711"/>
                </a:lnTo>
                <a:lnTo>
                  <a:pt x="196740" y="7530979"/>
                </a:lnTo>
                <a:lnTo>
                  <a:pt x="182138" y="7461046"/>
                </a:lnTo>
                <a:lnTo>
                  <a:pt x="168079" y="7390915"/>
                </a:lnTo>
                <a:lnTo>
                  <a:pt x="154568" y="7320588"/>
                </a:lnTo>
                <a:lnTo>
                  <a:pt x="141606" y="7250067"/>
                </a:lnTo>
                <a:lnTo>
                  <a:pt x="129194" y="7179355"/>
                </a:lnTo>
                <a:lnTo>
                  <a:pt x="117337" y="7108454"/>
                </a:lnTo>
                <a:lnTo>
                  <a:pt x="106035" y="7037365"/>
                </a:lnTo>
                <a:lnTo>
                  <a:pt x="95292" y="6966093"/>
                </a:lnTo>
                <a:lnTo>
                  <a:pt x="85109" y="6894638"/>
                </a:lnTo>
                <a:lnTo>
                  <a:pt x="75489" y="6823004"/>
                </a:lnTo>
                <a:lnTo>
                  <a:pt x="66434" y="6751192"/>
                </a:lnTo>
                <a:lnTo>
                  <a:pt x="57947" y="6679204"/>
                </a:lnTo>
                <a:lnTo>
                  <a:pt x="50029" y="6607044"/>
                </a:lnTo>
                <a:lnTo>
                  <a:pt x="42684" y="6534713"/>
                </a:lnTo>
                <a:lnTo>
                  <a:pt x="35913" y="6462214"/>
                </a:lnTo>
                <a:lnTo>
                  <a:pt x="29718" y="6389549"/>
                </a:lnTo>
                <a:lnTo>
                  <a:pt x="24103" y="6316720"/>
                </a:lnTo>
                <a:lnTo>
                  <a:pt x="19069" y="6243730"/>
                </a:lnTo>
                <a:lnTo>
                  <a:pt x="14618" y="6170581"/>
                </a:lnTo>
                <a:lnTo>
                  <a:pt x="10754" y="6097275"/>
                </a:lnTo>
                <a:lnTo>
                  <a:pt x="7477" y="6023814"/>
                </a:lnTo>
                <a:lnTo>
                  <a:pt x="4791" y="5950201"/>
                </a:lnTo>
                <a:lnTo>
                  <a:pt x="2698" y="5876439"/>
                </a:lnTo>
                <a:lnTo>
                  <a:pt x="1201" y="5802529"/>
                </a:lnTo>
                <a:lnTo>
                  <a:pt x="300" y="5728474"/>
                </a:lnTo>
                <a:lnTo>
                  <a:pt x="0" y="5654275"/>
                </a:lnTo>
              </a:path>
            </a:pathLst>
          </a:custGeom>
          <a:ln w="20941">
            <a:solidFill>
              <a:srgbClr val="FF6B0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48666" y="4581832"/>
            <a:ext cx="1355424" cy="214489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41107" y="9355845"/>
            <a:ext cx="193417" cy="19341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9533" y="7104617"/>
            <a:ext cx="193417" cy="19341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26916" y="2549979"/>
            <a:ext cx="193417" cy="19341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57997" y="3422395"/>
            <a:ext cx="681037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A7A7A7"/>
                </a:solidFill>
                <a:latin typeface="Arial"/>
                <a:cs typeface="Arial"/>
              </a:rPr>
              <a:t>What</a:t>
            </a:r>
            <a:r>
              <a:rPr dirty="0" sz="3000" spc="-90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A7A7A7"/>
                </a:solidFill>
                <a:latin typeface="Arial"/>
                <a:cs typeface="Arial"/>
              </a:rPr>
              <a:t>do</a:t>
            </a:r>
            <a:r>
              <a:rPr dirty="0" sz="3000" spc="-100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A7A7A7"/>
                </a:solidFill>
                <a:latin typeface="Arial"/>
                <a:cs typeface="Arial"/>
              </a:rPr>
              <a:t>we</a:t>
            </a:r>
            <a:r>
              <a:rPr dirty="0" sz="3000" spc="-100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A7A7A7"/>
                </a:solidFill>
                <a:latin typeface="Arial"/>
                <a:cs typeface="Arial"/>
              </a:rPr>
              <a:t>Have</a:t>
            </a:r>
            <a:r>
              <a:rPr dirty="0" sz="3000" spc="-105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A7A7A7"/>
                </a:solidFill>
                <a:latin typeface="Arial"/>
                <a:cs typeface="Arial"/>
              </a:rPr>
              <a:t>for</a:t>
            </a:r>
            <a:r>
              <a:rPr dirty="0" sz="3000" spc="-95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spc="-10" b="0">
                <a:solidFill>
                  <a:srgbClr val="A7A7A7"/>
                </a:solidFill>
                <a:latin typeface="Arial"/>
                <a:cs typeface="Arial"/>
              </a:rPr>
              <a:t>Container</a:t>
            </a:r>
            <a:r>
              <a:rPr dirty="0" sz="3000" spc="-85" b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spc="-10" b="0">
                <a:solidFill>
                  <a:srgbClr val="A7A7A7"/>
                </a:solidFill>
                <a:latin typeface="Arial"/>
                <a:cs typeface="Arial"/>
              </a:rPr>
              <a:t>Services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47323" y="0"/>
            <a:ext cx="10556875" cy="3138170"/>
            <a:chOff x="947323" y="0"/>
            <a:chExt cx="10556875" cy="313817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0779" y="0"/>
              <a:ext cx="5812878" cy="313774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323" y="44347"/>
              <a:ext cx="4905914" cy="2641018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857997" y="4598923"/>
            <a:ext cx="6463030" cy="1750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1390" algn="l"/>
              </a:tabLst>
            </a:pPr>
            <a:r>
              <a:rPr dirty="0" sz="3000">
                <a:solidFill>
                  <a:srgbClr val="A7A7A7"/>
                </a:solidFill>
                <a:latin typeface="Arial"/>
                <a:cs typeface="Arial"/>
              </a:rPr>
              <a:t>What’s</a:t>
            </a:r>
            <a:r>
              <a:rPr dirty="0" sz="3000" spc="-195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spc="-25">
                <a:solidFill>
                  <a:srgbClr val="A7A7A7"/>
                </a:solidFill>
                <a:latin typeface="Arial"/>
                <a:cs typeface="Arial"/>
              </a:rPr>
              <a:t>New</a:t>
            </a:r>
            <a:r>
              <a:rPr dirty="0" sz="3000">
                <a:solidFill>
                  <a:srgbClr val="A7A7A7"/>
                </a:solidFill>
                <a:latin typeface="Arial"/>
                <a:cs typeface="Arial"/>
              </a:rPr>
              <a:t>	</a:t>
            </a:r>
            <a:r>
              <a:rPr dirty="0" sz="3000" spc="-15">
                <a:solidFill>
                  <a:srgbClr val="A7A7A7"/>
                </a:solidFill>
                <a:latin typeface="Arial"/>
                <a:cs typeface="Arial"/>
              </a:rPr>
              <a:t>on</a:t>
            </a:r>
            <a:r>
              <a:rPr dirty="0" sz="3000" spc="-24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A7A7A7"/>
                </a:solidFill>
                <a:latin typeface="Arial"/>
                <a:cs typeface="Arial"/>
              </a:rPr>
              <a:t>ACK/ACR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800" b="1">
                <a:solidFill>
                  <a:srgbClr val="FF6A00"/>
                </a:solidFill>
                <a:latin typeface="Arial"/>
                <a:cs typeface="Arial"/>
              </a:rPr>
              <a:t>Case</a:t>
            </a:r>
            <a:r>
              <a:rPr dirty="0" sz="3800" spc="-65" b="1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6A00"/>
                </a:solidFill>
                <a:latin typeface="Arial"/>
                <a:cs typeface="Arial"/>
              </a:rPr>
              <a:t>Studies</a:t>
            </a:r>
            <a:r>
              <a:rPr dirty="0" sz="3800" spc="-50" b="1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3800" b="1">
                <a:solidFill>
                  <a:srgbClr val="FF6A00"/>
                </a:solidFill>
                <a:latin typeface="Arial"/>
                <a:cs typeface="Arial"/>
              </a:rPr>
              <a:t>and</a:t>
            </a:r>
            <a:r>
              <a:rPr dirty="0" sz="3800" spc="-55" b="1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3800" spc="-10" b="1">
                <a:solidFill>
                  <a:srgbClr val="FF6A00"/>
                </a:solidFill>
                <a:latin typeface="Arial"/>
                <a:cs typeface="Arial"/>
              </a:rPr>
              <a:t>Scenarios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1" y="682608"/>
            <a:ext cx="251460" cy="400050"/>
          </a:xfrm>
          <a:custGeom>
            <a:avLst/>
            <a:gdLst/>
            <a:ahLst/>
            <a:cxnLst/>
            <a:rect l="l" t="t" r="r" b="b"/>
            <a:pathLst>
              <a:path w="251459" h="400050">
                <a:moveTo>
                  <a:pt x="251300" y="0"/>
                </a:moveTo>
                <a:lnTo>
                  <a:pt x="0" y="0"/>
                </a:lnTo>
                <a:lnTo>
                  <a:pt x="0" y="399596"/>
                </a:lnTo>
                <a:lnTo>
                  <a:pt x="251300" y="399596"/>
                </a:lnTo>
                <a:lnTo>
                  <a:pt x="251300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7177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Application</a:t>
            </a:r>
            <a:r>
              <a:rPr dirty="0" spc="-270"/>
              <a:t> </a:t>
            </a:r>
            <a:r>
              <a:rPr dirty="0" spc="-25"/>
              <a:t>Transformation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980575" y="8146549"/>
            <a:ext cx="14198600" cy="30226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39370" marR="13211810">
              <a:lnSpc>
                <a:spcPts val="2690"/>
              </a:lnSpc>
              <a:spcBef>
                <a:spcPts val="35"/>
              </a:spcBef>
            </a:pPr>
            <a:r>
              <a:rPr dirty="0" sz="2300" spc="-10" b="1">
                <a:latin typeface="Calibri"/>
                <a:cs typeface="Calibri"/>
              </a:rPr>
              <a:t>DevOps (CI/CD)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700">
              <a:latin typeface="Calibri"/>
              <a:cs typeface="Calibri"/>
            </a:endParaRPr>
          </a:p>
          <a:p>
            <a:pPr marL="39370">
              <a:lnSpc>
                <a:spcPct val="100000"/>
              </a:lnSpc>
              <a:tabLst>
                <a:tab pos="6248400" algn="l"/>
                <a:tab pos="12833985" algn="l"/>
              </a:tabLst>
            </a:pPr>
            <a:r>
              <a:rPr dirty="0" sz="2300" spc="-25" b="1">
                <a:latin typeface="Calibri"/>
                <a:cs typeface="Calibri"/>
              </a:rPr>
              <a:t>ACK</a:t>
            </a:r>
            <a:r>
              <a:rPr dirty="0" sz="2300" b="1">
                <a:latin typeface="Calibri"/>
                <a:cs typeface="Calibri"/>
              </a:rPr>
              <a:t>	</a:t>
            </a:r>
            <a:r>
              <a:rPr dirty="0" sz="2300" spc="-25" b="1">
                <a:latin typeface="Calibri"/>
                <a:cs typeface="Calibri"/>
              </a:rPr>
              <a:t>ASK</a:t>
            </a:r>
            <a:r>
              <a:rPr dirty="0" sz="2300" b="1">
                <a:latin typeface="Calibri"/>
                <a:cs typeface="Calibri"/>
              </a:rPr>
              <a:t>	</a:t>
            </a:r>
            <a:r>
              <a:rPr dirty="0" baseline="33816" sz="3450" spc="-37" b="1">
                <a:latin typeface="Calibri"/>
                <a:cs typeface="Calibri"/>
              </a:rPr>
              <a:t>ACR</a:t>
            </a:r>
            <a:endParaRPr baseline="33816" sz="3450">
              <a:latin typeface="Calibri"/>
              <a:cs typeface="Calibri"/>
            </a:endParaRPr>
          </a:p>
          <a:p>
            <a:pPr marL="39370">
              <a:lnSpc>
                <a:spcPts val="2030"/>
              </a:lnSpc>
              <a:spcBef>
                <a:spcPts val="50"/>
              </a:spcBef>
              <a:tabLst>
                <a:tab pos="6248400" algn="l"/>
                <a:tab pos="12833985" algn="l"/>
              </a:tabLst>
            </a:pPr>
            <a:r>
              <a:rPr dirty="0" sz="2300">
                <a:latin typeface="Microsoft YaHei"/>
                <a:cs typeface="Microsoft YaHei"/>
              </a:rPr>
              <a:t>（</a:t>
            </a:r>
            <a:r>
              <a:rPr dirty="0" sz="2300">
                <a:latin typeface="Arial"/>
                <a:cs typeface="Arial"/>
              </a:rPr>
              <a:t>Container</a:t>
            </a:r>
            <a:r>
              <a:rPr dirty="0" sz="2300" spc="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Service</a:t>
            </a:r>
            <a:r>
              <a:rPr dirty="0" sz="2300" spc="2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for</a:t>
            </a:r>
            <a:r>
              <a:rPr dirty="0" sz="2300" spc="2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Kubernetes</a:t>
            </a:r>
            <a:r>
              <a:rPr dirty="0" sz="2300" spc="-10">
                <a:latin typeface="Microsoft YaHei"/>
                <a:cs typeface="Microsoft YaHei"/>
              </a:rPr>
              <a:t>）</a:t>
            </a:r>
            <a:r>
              <a:rPr dirty="0" sz="2300">
                <a:latin typeface="Microsoft YaHei"/>
                <a:cs typeface="Microsoft YaHei"/>
              </a:rPr>
              <a:t>	</a:t>
            </a:r>
            <a:r>
              <a:rPr dirty="0" sz="2300" b="1">
                <a:latin typeface="Calibri"/>
                <a:cs typeface="Calibri"/>
              </a:rPr>
              <a:t>(</a:t>
            </a:r>
            <a:r>
              <a:rPr dirty="0" sz="2300">
                <a:latin typeface="Arial"/>
                <a:cs typeface="Arial"/>
              </a:rPr>
              <a:t>Serverless</a:t>
            </a:r>
            <a:r>
              <a:rPr dirty="0" sz="2300" spc="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Kubernetes</a:t>
            </a:r>
            <a:r>
              <a:rPr dirty="0" sz="2300" spc="25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Service)</a:t>
            </a:r>
            <a:r>
              <a:rPr dirty="0" sz="2300">
                <a:latin typeface="Arial"/>
                <a:cs typeface="Arial"/>
              </a:rPr>
              <a:t>	</a:t>
            </a:r>
            <a:r>
              <a:rPr dirty="0" baseline="33816" sz="3450" spc="-15" b="1">
                <a:latin typeface="Calibri"/>
                <a:cs typeface="Calibri"/>
              </a:rPr>
              <a:t>(</a:t>
            </a:r>
            <a:r>
              <a:rPr dirty="0" baseline="33816" sz="3450" spc="-15">
                <a:latin typeface="Arial"/>
                <a:cs typeface="Arial"/>
              </a:rPr>
              <a:t>Container</a:t>
            </a:r>
            <a:endParaRPr baseline="33816" sz="3450">
              <a:latin typeface="Arial"/>
              <a:cs typeface="Arial"/>
            </a:endParaRPr>
          </a:p>
          <a:p>
            <a:pPr marL="12833985">
              <a:lnSpc>
                <a:spcPts val="2030"/>
              </a:lnSpc>
            </a:pPr>
            <a:r>
              <a:rPr dirty="0" sz="2300" spc="-10">
                <a:latin typeface="Arial"/>
                <a:cs typeface="Arial"/>
              </a:rPr>
              <a:t>Registry)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0"/>
              </a:spcBef>
              <a:tabLst>
                <a:tab pos="9909175" algn="l"/>
                <a:tab pos="10717530" algn="l"/>
              </a:tabLst>
            </a:pPr>
            <a:r>
              <a:rPr dirty="0" baseline="-2222" sz="3750" spc="44">
                <a:solidFill>
                  <a:srgbClr val="FFFFFF"/>
                </a:solidFill>
                <a:latin typeface="Arial"/>
                <a:cs typeface="Arial"/>
              </a:rPr>
              <a:t>Comp</a:t>
            </a:r>
            <a:r>
              <a:rPr dirty="0" baseline="-2222" sz="37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25">
                <a:solidFill>
                  <a:srgbClr val="FFFFFF"/>
                </a:solidFill>
                <a:latin typeface="Arial"/>
                <a:cs typeface="Arial"/>
              </a:rPr>
              <a:t>St</a:t>
            </a:r>
            <a:r>
              <a:rPr dirty="0" sz="25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500" spc="-25">
                <a:solidFill>
                  <a:srgbClr val="FFFFFF"/>
                </a:solidFill>
                <a:latin typeface="Arial"/>
                <a:cs typeface="Arial"/>
              </a:rPr>
              <a:t>ge</a:t>
            </a:r>
            <a:endParaRPr sz="2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9909175" algn="l"/>
              </a:tabLst>
            </a:pPr>
            <a:r>
              <a:rPr dirty="0" baseline="-2415" sz="3450">
                <a:solidFill>
                  <a:srgbClr val="FFFFFF"/>
                </a:solidFill>
                <a:latin typeface="Arial"/>
                <a:cs typeface="Arial"/>
              </a:rPr>
              <a:t>ECS,</a:t>
            </a:r>
            <a:r>
              <a:rPr dirty="0" baseline="-2415" sz="3450" spc="-7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baseline="-2415" sz="3450" spc="-37">
                <a:solidFill>
                  <a:srgbClr val="FFFFFF"/>
                </a:solidFill>
                <a:latin typeface="Arial"/>
                <a:cs typeface="Arial"/>
              </a:rPr>
              <a:t>EBM</a:t>
            </a:r>
            <a:r>
              <a:rPr dirty="0" baseline="-2415" sz="34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EBS,</a:t>
            </a:r>
            <a:r>
              <a:rPr dirty="0" sz="23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NAS,</a:t>
            </a:r>
            <a:r>
              <a:rPr dirty="0" sz="23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CPFS, </a:t>
            </a:r>
            <a:r>
              <a:rPr dirty="0" sz="2300" spc="-25">
                <a:solidFill>
                  <a:srgbClr val="FFFFFF"/>
                </a:solidFill>
                <a:latin typeface="Arial"/>
                <a:cs typeface="Arial"/>
              </a:rPr>
              <a:t>OSS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015131" y="4263339"/>
            <a:ext cx="18700750" cy="7026909"/>
            <a:chOff x="1015131" y="4263339"/>
            <a:chExt cx="18700750" cy="7026909"/>
          </a:xfrm>
        </p:grpSpPr>
        <p:sp>
          <p:nvSpPr>
            <p:cNvPr id="6" name="object 6" descr=""/>
            <p:cNvSpPr/>
            <p:nvPr/>
          </p:nvSpPr>
          <p:spPr>
            <a:xfrm>
              <a:off x="1021481" y="4269689"/>
              <a:ext cx="18688050" cy="7014209"/>
            </a:xfrm>
            <a:custGeom>
              <a:avLst/>
              <a:gdLst/>
              <a:ahLst/>
              <a:cxnLst/>
              <a:rect l="l" t="t" r="r" b="b"/>
              <a:pathLst>
                <a:path w="18688050" h="7014209">
                  <a:moveTo>
                    <a:pt x="18687673" y="0"/>
                  </a:moveTo>
                  <a:lnTo>
                    <a:pt x="0" y="0"/>
                  </a:lnTo>
                  <a:lnTo>
                    <a:pt x="0" y="7013590"/>
                  </a:lnTo>
                  <a:lnTo>
                    <a:pt x="18687673" y="7013590"/>
                  </a:lnTo>
                  <a:lnTo>
                    <a:pt x="186876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21481" y="4269689"/>
              <a:ext cx="18688050" cy="7014209"/>
            </a:xfrm>
            <a:custGeom>
              <a:avLst/>
              <a:gdLst/>
              <a:ahLst/>
              <a:cxnLst/>
              <a:rect l="l" t="t" r="r" b="b"/>
              <a:pathLst>
                <a:path w="18688050" h="7014209">
                  <a:moveTo>
                    <a:pt x="0" y="0"/>
                  </a:moveTo>
                  <a:lnTo>
                    <a:pt x="18687676" y="0"/>
                  </a:lnTo>
                  <a:lnTo>
                    <a:pt x="18687676" y="7013590"/>
                  </a:lnTo>
                  <a:lnTo>
                    <a:pt x="0" y="701359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8064A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1021125" y="7302708"/>
              <a:ext cx="2731135" cy="1124585"/>
            </a:xfrm>
            <a:custGeom>
              <a:avLst/>
              <a:gdLst/>
              <a:ahLst/>
              <a:cxnLst/>
              <a:rect l="l" t="t" r="r" b="b"/>
              <a:pathLst>
                <a:path w="2731134" h="1124584">
                  <a:moveTo>
                    <a:pt x="0" y="187380"/>
                  </a:moveTo>
                  <a:lnTo>
                    <a:pt x="6693" y="137566"/>
                  </a:lnTo>
                  <a:lnTo>
                    <a:pt x="25582" y="92805"/>
                  </a:lnTo>
                  <a:lnTo>
                    <a:pt x="54882" y="54882"/>
                  </a:lnTo>
                  <a:lnTo>
                    <a:pt x="92805" y="25582"/>
                  </a:lnTo>
                  <a:lnTo>
                    <a:pt x="137566" y="6693"/>
                  </a:lnTo>
                  <a:lnTo>
                    <a:pt x="187379" y="0"/>
                  </a:lnTo>
                  <a:lnTo>
                    <a:pt x="2543746" y="0"/>
                  </a:lnTo>
                  <a:lnTo>
                    <a:pt x="2593559" y="6693"/>
                  </a:lnTo>
                  <a:lnTo>
                    <a:pt x="2638320" y="25582"/>
                  </a:lnTo>
                  <a:lnTo>
                    <a:pt x="2676243" y="54882"/>
                  </a:lnTo>
                  <a:lnTo>
                    <a:pt x="2705543" y="92805"/>
                  </a:lnTo>
                  <a:lnTo>
                    <a:pt x="2724432" y="137566"/>
                  </a:lnTo>
                  <a:lnTo>
                    <a:pt x="2731126" y="187380"/>
                  </a:lnTo>
                  <a:lnTo>
                    <a:pt x="2731126" y="936879"/>
                  </a:lnTo>
                  <a:lnTo>
                    <a:pt x="2724432" y="986692"/>
                  </a:lnTo>
                  <a:lnTo>
                    <a:pt x="2705543" y="1031453"/>
                  </a:lnTo>
                  <a:lnTo>
                    <a:pt x="2676243" y="1069376"/>
                  </a:lnTo>
                  <a:lnTo>
                    <a:pt x="2638320" y="1098676"/>
                  </a:lnTo>
                  <a:lnTo>
                    <a:pt x="2593559" y="1117565"/>
                  </a:lnTo>
                  <a:lnTo>
                    <a:pt x="2543746" y="1124259"/>
                  </a:lnTo>
                  <a:lnTo>
                    <a:pt x="187379" y="1124259"/>
                  </a:lnTo>
                  <a:lnTo>
                    <a:pt x="137566" y="1117565"/>
                  </a:lnTo>
                  <a:lnTo>
                    <a:pt x="92805" y="1098676"/>
                  </a:lnTo>
                  <a:lnTo>
                    <a:pt x="54882" y="1069376"/>
                  </a:lnTo>
                  <a:lnTo>
                    <a:pt x="25582" y="1031453"/>
                  </a:lnTo>
                  <a:lnTo>
                    <a:pt x="6693" y="986692"/>
                  </a:lnTo>
                  <a:lnTo>
                    <a:pt x="0" y="936879"/>
                  </a:lnTo>
                  <a:lnTo>
                    <a:pt x="0" y="187380"/>
                  </a:lnTo>
                  <a:close/>
                </a:path>
              </a:pathLst>
            </a:custGeom>
            <a:ln w="60325">
              <a:solidFill>
                <a:srgbClr val="8064A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1440499" y="7688580"/>
            <a:ext cx="6254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 b="1">
                <a:solidFill>
                  <a:srgbClr val="1F497D"/>
                </a:solidFill>
                <a:latin typeface="Calibri"/>
                <a:cs typeface="Calibri"/>
              </a:rPr>
              <a:t>CI/CD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6271470" y="7320701"/>
            <a:ext cx="2731135" cy="1124585"/>
          </a:xfrm>
          <a:custGeom>
            <a:avLst/>
            <a:gdLst/>
            <a:ahLst/>
            <a:cxnLst/>
            <a:rect l="l" t="t" r="r" b="b"/>
            <a:pathLst>
              <a:path w="2731134" h="1124584">
                <a:moveTo>
                  <a:pt x="0" y="187380"/>
                </a:moveTo>
                <a:lnTo>
                  <a:pt x="6693" y="137566"/>
                </a:lnTo>
                <a:lnTo>
                  <a:pt x="25582" y="92805"/>
                </a:lnTo>
                <a:lnTo>
                  <a:pt x="54882" y="54882"/>
                </a:lnTo>
                <a:lnTo>
                  <a:pt x="92805" y="25582"/>
                </a:lnTo>
                <a:lnTo>
                  <a:pt x="137566" y="6693"/>
                </a:lnTo>
                <a:lnTo>
                  <a:pt x="187379" y="0"/>
                </a:lnTo>
                <a:lnTo>
                  <a:pt x="2543746" y="0"/>
                </a:lnTo>
                <a:lnTo>
                  <a:pt x="2593559" y="6693"/>
                </a:lnTo>
                <a:lnTo>
                  <a:pt x="2638320" y="25582"/>
                </a:lnTo>
                <a:lnTo>
                  <a:pt x="2676243" y="54882"/>
                </a:lnTo>
                <a:lnTo>
                  <a:pt x="2705543" y="92805"/>
                </a:lnTo>
                <a:lnTo>
                  <a:pt x="2724432" y="137566"/>
                </a:lnTo>
                <a:lnTo>
                  <a:pt x="2731126" y="187380"/>
                </a:lnTo>
                <a:lnTo>
                  <a:pt x="2731126" y="936879"/>
                </a:lnTo>
                <a:lnTo>
                  <a:pt x="2724432" y="986692"/>
                </a:lnTo>
                <a:lnTo>
                  <a:pt x="2705543" y="1031453"/>
                </a:lnTo>
                <a:lnTo>
                  <a:pt x="2676243" y="1069376"/>
                </a:lnTo>
                <a:lnTo>
                  <a:pt x="2638320" y="1098676"/>
                </a:lnTo>
                <a:lnTo>
                  <a:pt x="2593559" y="1117565"/>
                </a:lnTo>
                <a:lnTo>
                  <a:pt x="2543746" y="1124259"/>
                </a:lnTo>
                <a:lnTo>
                  <a:pt x="187379" y="1124259"/>
                </a:lnTo>
                <a:lnTo>
                  <a:pt x="137566" y="1117565"/>
                </a:lnTo>
                <a:lnTo>
                  <a:pt x="92805" y="1098676"/>
                </a:lnTo>
                <a:lnTo>
                  <a:pt x="54882" y="1069376"/>
                </a:lnTo>
                <a:lnTo>
                  <a:pt x="25582" y="1031453"/>
                </a:lnTo>
                <a:lnTo>
                  <a:pt x="6693" y="986692"/>
                </a:lnTo>
                <a:lnTo>
                  <a:pt x="0" y="936879"/>
                </a:lnTo>
                <a:lnTo>
                  <a:pt x="0" y="187380"/>
                </a:lnTo>
                <a:close/>
              </a:path>
            </a:pathLst>
          </a:custGeom>
          <a:ln w="60325">
            <a:solidFill>
              <a:srgbClr val="8064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033742" y="7554468"/>
            <a:ext cx="1376680" cy="622935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 indent="57150">
              <a:lnSpc>
                <a:spcPts val="2300"/>
              </a:lnSpc>
              <a:spcBef>
                <a:spcPts val="259"/>
              </a:spcBef>
            </a:pPr>
            <a:r>
              <a:rPr dirty="0" sz="2000" b="1">
                <a:solidFill>
                  <a:srgbClr val="1F497D"/>
                </a:solidFill>
                <a:latin typeface="Calibri"/>
                <a:cs typeface="Calibri"/>
              </a:rPr>
              <a:t>Source</a:t>
            </a:r>
            <a:r>
              <a:rPr dirty="0" sz="2000" spc="-105" b="1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dirty="0" sz="2000" spc="-20" b="1">
                <a:solidFill>
                  <a:srgbClr val="1F497D"/>
                </a:solidFill>
                <a:latin typeface="Calibri"/>
                <a:cs typeface="Calibri"/>
              </a:rPr>
              <a:t>Code </a:t>
            </a:r>
            <a:r>
              <a:rPr dirty="0" sz="2000" spc="-10" b="1">
                <a:solidFill>
                  <a:srgbClr val="1F497D"/>
                </a:solidFill>
                <a:latin typeface="Calibri"/>
                <a:cs typeface="Calibri"/>
              </a:rPr>
              <a:t>Repository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1021125" y="4446822"/>
            <a:ext cx="2731135" cy="1124585"/>
          </a:xfrm>
          <a:custGeom>
            <a:avLst/>
            <a:gdLst/>
            <a:ahLst/>
            <a:cxnLst/>
            <a:rect l="l" t="t" r="r" b="b"/>
            <a:pathLst>
              <a:path w="2731134" h="1124585">
                <a:moveTo>
                  <a:pt x="0" y="187380"/>
                </a:moveTo>
                <a:lnTo>
                  <a:pt x="6693" y="137566"/>
                </a:lnTo>
                <a:lnTo>
                  <a:pt x="25582" y="92805"/>
                </a:lnTo>
                <a:lnTo>
                  <a:pt x="54882" y="54882"/>
                </a:lnTo>
                <a:lnTo>
                  <a:pt x="92805" y="25582"/>
                </a:lnTo>
                <a:lnTo>
                  <a:pt x="137566" y="6693"/>
                </a:lnTo>
                <a:lnTo>
                  <a:pt x="187379" y="0"/>
                </a:lnTo>
                <a:lnTo>
                  <a:pt x="2543746" y="0"/>
                </a:lnTo>
                <a:lnTo>
                  <a:pt x="2593559" y="6693"/>
                </a:lnTo>
                <a:lnTo>
                  <a:pt x="2638320" y="25582"/>
                </a:lnTo>
                <a:lnTo>
                  <a:pt x="2676243" y="54882"/>
                </a:lnTo>
                <a:lnTo>
                  <a:pt x="2705543" y="92805"/>
                </a:lnTo>
                <a:lnTo>
                  <a:pt x="2724432" y="137566"/>
                </a:lnTo>
                <a:lnTo>
                  <a:pt x="2731126" y="187380"/>
                </a:lnTo>
                <a:lnTo>
                  <a:pt x="2731126" y="936879"/>
                </a:lnTo>
                <a:lnTo>
                  <a:pt x="2724432" y="986692"/>
                </a:lnTo>
                <a:lnTo>
                  <a:pt x="2705543" y="1031453"/>
                </a:lnTo>
                <a:lnTo>
                  <a:pt x="2676243" y="1069376"/>
                </a:lnTo>
                <a:lnTo>
                  <a:pt x="2638320" y="1098676"/>
                </a:lnTo>
                <a:lnTo>
                  <a:pt x="2593559" y="1117565"/>
                </a:lnTo>
                <a:lnTo>
                  <a:pt x="2543746" y="1124259"/>
                </a:lnTo>
                <a:lnTo>
                  <a:pt x="187379" y="1124259"/>
                </a:lnTo>
                <a:lnTo>
                  <a:pt x="137566" y="1117565"/>
                </a:lnTo>
                <a:lnTo>
                  <a:pt x="92805" y="1098676"/>
                </a:lnTo>
                <a:lnTo>
                  <a:pt x="54882" y="1069376"/>
                </a:lnTo>
                <a:lnTo>
                  <a:pt x="25582" y="1031453"/>
                </a:lnTo>
                <a:lnTo>
                  <a:pt x="6693" y="986692"/>
                </a:lnTo>
                <a:lnTo>
                  <a:pt x="0" y="936879"/>
                </a:lnTo>
                <a:lnTo>
                  <a:pt x="0" y="187380"/>
                </a:lnTo>
                <a:close/>
              </a:path>
            </a:pathLst>
          </a:custGeom>
          <a:ln w="60325">
            <a:solidFill>
              <a:srgbClr val="8064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1383347" y="4832603"/>
            <a:ext cx="45148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5" b="1">
                <a:solidFill>
                  <a:srgbClr val="1F497D"/>
                </a:solidFill>
                <a:latin typeface="Calibri"/>
                <a:cs typeface="Calibri"/>
              </a:rPr>
              <a:t>ACR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450550" y="6530923"/>
            <a:ext cx="2329815" cy="3107055"/>
            <a:chOff x="2450550" y="6530923"/>
            <a:chExt cx="2329815" cy="3107055"/>
          </a:xfrm>
        </p:grpSpPr>
        <p:pic>
          <p:nvPicPr>
            <p:cNvPr id="15" name="object 1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0550" y="8967538"/>
              <a:ext cx="523543" cy="67013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634892" y="6549973"/>
              <a:ext cx="1126490" cy="713740"/>
            </a:xfrm>
            <a:custGeom>
              <a:avLst/>
              <a:gdLst/>
              <a:ahLst/>
              <a:cxnLst/>
              <a:rect l="l" t="t" r="r" b="b"/>
              <a:pathLst>
                <a:path w="1126489" h="713740">
                  <a:moveTo>
                    <a:pt x="900603" y="713500"/>
                  </a:moveTo>
                  <a:lnTo>
                    <a:pt x="945685" y="533172"/>
                  </a:lnTo>
                  <a:lnTo>
                    <a:pt x="1126013" y="488090"/>
                  </a:lnTo>
                  <a:lnTo>
                    <a:pt x="900603" y="713500"/>
                  </a:lnTo>
                  <a:lnTo>
                    <a:pt x="0" y="713500"/>
                  </a:lnTo>
                  <a:lnTo>
                    <a:pt x="0" y="0"/>
                  </a:lnTo>
                  <a:lnTo>
                    <a:pt x="1126013" y="0"/>
                  </a:lnTo>
                  <a:lnTo>
                    <a:pt x="1126013" y="488090"/>
                  </a:lnTo>
                </a:path>
              </a:pathLst>
            </a:custGeom>
            <a:ln w="38100">
              <a:solidFill>
                <a:srgbClr val="8064A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26761" y="6690646"/>
              <a:ext cx="770081" cy="770082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769872" y="6325108"/>
            <a:ext cx="88074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Dockerfile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4943742" y="7010247"/>
            <a:ext cx="5973445" cy="2040889"/>
          </a:xfrm>
          <a:custGeom>
            <a:avLst/>
            <a:gdLst/>
            <a:ahLst/>
            <a:cxnLst/>
            <a:rect l="l" t="t" r="r" b="b"/>
            <a:pathLst>
              <a:path w="5973445" h="2040890">
                <a:moveTo>
                  <a:pt x="1152283" y="1045883"/>
                </a:moveTo>
                <a:lnTo>
                  <a:pt x="956005" y="1095019"/>
                </a:lnTo>
                <a:lnTo>
                  <a:pt x="995286" y="1140815"/>
                </a:lnTo>
                <a:lnTo>
                  <a:pt x="0" y="1994547"/>
                </a:lnTo>
                <a:lnTo>
                  <a:pt x="39268" y="2040331"/>
                </a:lnTo>
                <a:lnTo>
                  <a:pt x="1034554" y="1186599"/>
                </a:lnTo>
                <a:lnTo>
                  <a:pt x="1073835" y="1232382"/>
                </a:lnTo>
                <a:lnTo>
                  <a:pt x="1120609" y="1121181"/>
                </a:lnTo>
                <a:lnTo>
                  <a:pt x="1152283" y="1045883"/>
                </a:lnTo>
                <a:close/>
              </a:path>
              <a:path w="5973445" h="2040890">
                <a:moveTo>
                  <a:pt x="1152283" y="872591"/>
                </a:moveTo>
                <a:lnTo>
                  <a:pt x="1119339" y="804151"/>
                </a:lnTo>
                <a:lnTo>
                  <a:pt x="1064539" y="690270"/>
                </a:lnTo>
                <a:lnTo>
                  <a:pt x="1027620" y="737984"/>
                </a:lnTo>
                <a:lnTo>
                  <a:pt x="73939" y="0"/>
                </a:lnTo>
                <a:lnTo>
                  <a:pt x="37020" y="47701"/>
                </a:lnTo>
                <a:lnTo>
                  <a:pt x="990701" y="785685"/>
                </a:lnTo>
                <a:lnTo>
                  <a:pt x="953782" y="833399"/>
                </a:lnTo>
                <a:lnTo>
                  <a:pt x="1152283" y="872591"/>
                </a:lnTo>
                <a:close/>
              </a:path>
              <a:path w="5973445" h="2040890">
                <a:moveTo>
                  <a:pt x="4452226" y="736879"/>
                </a:moveTo>
                <a:lnTo>
                  <a:pt x="4210926" y="736879"/>
                </a:lnTo>
                <a:lnTo>
                  <a:pt x="4210926" y="797204"/>
                </a:lnTo>
                <a:lnTo>
                  <a:pt x="4452226" y="797204"/>
                </a:lnTo>
                <a:lnTo>
                  <a:pt x="4452226" y="736879"/>
                </a:lnTo>
                <a:close/>
              </a:path>
              <a:path w="5973445" h="2040890">
                <a:moveTo>
                  <a:pt x="4874501" y="736879"/>
                </a:moveTo>
                <a:lnTo>
                  <a:pt x="4633201" y="736879"/>
                </a:lnTo>
                <a:lnTo>
                  <a:pt x="4633201" y="797204"/>
                </a:lnTo>
                <a:lnTo>
                  <a:pt x="4874501" y="797204"/>
                </a:lnTo>
                <a:lnTo>
                  <a:pt x="4874501" y="736879"/>
                </a:lnTo>
                <a:close/>
              </a:path>
              <a:path w="5973445" h="2040890">
                <a:moveTo>
                  <a:pt x="5296776" y="736879"/>
                </a:moveTo>
                <a:lnTo>
                  <a:pt x="5055476" y="736879"/>
                </a:lnTo>
                <a:lnTo>
                  <a:pt x="5055476" y="797204"/>
                </a:lnTo>
                <a:lnTo>
                  <a:pt x="5296776" y="797204"/>
                </a:lnTo>
                <a:lnTo>
                  <a:pt x="5296776" y="736879"/>
                </a:lnTo>
                <a:close/>
              </a:path>
              <a:path w="5973445" h="2040890">
                <a:moveTo>
                  <a:pt x="5719051" y="736879"/>
                </a:moveTo>
                <a:lnTo>
                  <a:pt x="5477751" y="736879"/>
                </a:lnTo>
                <a:lnTo>
                  <a:pt x="5477751" y="797204"/>
                </a:lnTo>
                <a:lnTo>
                  <a:pt x="5719051" y="797204"/>
                </a:lnTo>
                <a:lnTo>
                  <a:pt x="5719051" y="736879"/>
                </a:lnTo>
                <a:close/>
              </a:path>
              <a:path w="5973445" h="2040890">
                <a:moveTo>
                  <a:pt x="5969063" y="1178115"/>
                </a:moveTo>
                <a:lnTo>
                  <a:pt x="5788088" y="1087628"/>
                </a:lnTo>
                <a:lnTo>
                  <a:pt x="5788088" y="1147953"/>
                </a:lnTo>
                <a:lnTo>
                  <a:pt x="4206595" y="1147953"/>
                </a:lnTo>
                <a:lnTo>
                  <a:pt x="4206595" y="1208278"/>
                </a:lnTo>
                <a:lnTo>
                  <a:pt x="5788088" y="1208278"/>
                </a:lnTo>
                <a:lnTo>
                  <a:pt x="5788088" y="1268603"/>
                </a:lnTo>
                <a:lnTo>
                  <a:pt x="5908738" y="1208278"/>
                </a:lnTo>
                <a:lnTo>
                  <a:pt x="5969063" y="1178115"/>
                </a:lnTo>
                <a:close/>
              </a:path>
              <a:path w="5973445" h="2040890">
                <a:moveTo>
                  <a:pt x="5973394" y="767041"/>
                </a:moveTo>
                <a:lnTo>
                  <a:pt x="5792419" y="676554"/>
                </a:lnTo>
                <a:lnTo>
                  <a:pt x="5792419" y="857529"/>
                </a:lnTo>
                <a:lnTo>
                  <a:pt x="5973394" y="767041"/>
                </a:lnTo>
                <a:close/>
              </a:path>
            </a:pathLst>
          </a:custGeom>
          <a:solidFill>
            <a:srgbClr val="B3A2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9384648" y="7232904"/>
            <a:ext cx="112712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>
                <a:solidFill>
                  <a:srgbClr val="1F497D"/>
                </a:solidFill>
                <a:latin typeface="Calibri"/>
                <a:cs typeface="Calibri"/>
              </a:rPr>
              <a:t>webhook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613727" y="8278368"/>
            <a:ext cx="467359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0">
                <a:solidFill>
                  <a:srgbClr val="1F497D"/>
                </a:solidFill>
                <a:latin typeface="Calibri"/>
                <a:cs typeface="Calibri"/>
              </a:rPr>
              <a:t>pull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7568120" y="5249874"/>
            <a:ext cx="8988425" cy="4712970"/>
          </a:xfrm>
          <a:custGeom>
            <a:avLst/>
            <a:gdLst/>
            <a:ahLst/>
            <a:cxnLst/>
            <a:rect l="l" t="t" r="r" b="b"/>
            <a:pathLst>
              <a:path w="8988425" h="4712970">
                <a:moveTo>
                  <a:pt x="244055" y="1412900"/>
                </a:moveTo>
                <a:lnTo>
                  <a:pt x="218401" y="1358290"/>
                </a:lnTo>
                <a:lnTo>
                  <a:pt x="0" y="1460881"/>
                </a:lnTo>
                <a:lnTo>
                  <a:pt x="25641" y="1515478"/>
                </a:lnTo>
                <a:lnTo>
                  <a:pt x="244055" y="1412900"/>
                </a:lnTo>
                <a:close/>
              </a:path>
              <a:path w="8988425" h="4712970">
                <a:moveTo>
                  <a:pt x="626275" y="1233385"/>
                </a:moveTo>
                <a:lnTo>
                  <a:pt x="600621" y="1178775"/>
                </a:lnTo>
                <a:lnTo>
                  <a:pt x="382219" y="1281366"/>
                </a:lnTo>
                <a:lnTo>
                  <a:pt x="407860" y="1335963"/>
                </a:lnTo>
                <a:lnTo>
                  <a:pt x="626275" y="1233385"/>
                </a:lnTo>
                <a:close/>
              </a:path>
              <a:path w="8988425" h="4712970">
                <a:moveTo>
                  <a:pt x="1008494" y="1053871"/>
                </a:moveTo>
                <a:lnTo>
                  <a:pt x="982840" y="999261"/>
                </a:lnTo>
                <a:lnTo>
                  <a:pt x="764438" y="1101852"/>
                </a:lnTo>
                <a:lnTo>
                  <a:pt x="790079" y="1156449"/>
                </a:lnTo>
                <a:lnTo>
                  <a:pt x="1008494" y="1053871"/>
                </a:lnTo>
                <a:close/>
              </a:path>
              <a:path w="8988425" h="4712970">
                <a:moveTo>
                  <a:pt x="1390713" y="874356"/>
                </a:moveTo>
                <a:lnTo>
                  <a:pt x="1365059" y="819746"/>
                </a:lnTo>
                <a:lnTo>
                  <a:pt x="1146657" y="922337"/>
                </a:lnTo>
                <a:lnTo>
                  <a:pt x="1172298" y="976934"/>
                </a:lnTo>
                <a:lnTo>
                  <a:pt x="1390713" y="874356"/>
                </a:lnTo>
                <a:close/>
              </a:path>
              <a:path w="8988425" h="4712970">
                <a:moveTo>
                  <a:pt x="1772920" y="694842"/>
                </a:moveTo>
                <a:lnTo>
                  <a:pt x="1747278" y="640245"/>
                </a:lnTo>
                <a:lnTo>
                  <a:pt x="1528876" y="742823"/>
                </a:lnTo>
                <a:lnTo>
                  <a:pt x="1554518" y="797420"/>
                </a:lnTo>
                <a:lnTo>
                  <a:pt x="1772920" y="694842"/>
                </a:lnTo>
                <a:close/>
              </a:path>
              <a:path w="8988425" h="4712970">
                <a:moveTo>
                  <a:pt x="2155139" y="515327"/>
                </a:moveTo>
                <a:lnTo>
                  <a:pt x="2129498" y="460730"/>
                </a:lnTo>
                <a:lnTo>
                  <a:pt x="1911083" y="563308"/>
                </a:lnTo>
                <a:lnTo>
                  <a:pt x="1936737" y="617905"/>
                </a:lnTo>
                <a:lnTo>
                  <a:pt x="2155139" y="515327"/>
                </a:lnTo>
                <a:close/>
              </a:path>
              <a:path w="8988425" h="4712970">
                <a:moveTo>
                  <a:pt x="2537358" y="335813"/>
                </a:moveTo>
                <a:lnTo>
                  <a:pt x="2511717" y="281216"/>
                </a:lnTo>
                <a:lnTo>
                  <a:pt x="2293302" y="383794"/>
                </a:lnTo>
                <a:lnTo>
                  <a:pt x="2318956" y="438391"/>
                </a:lnTo>
                <a:lnTo>
                  <a:pt x="2537358" y="335813"/>
                </a:lnTo>
                <a:close/>
              </a:path>
              <a:path w="8988425" h="4712970">
                <a:moveTo>
                  <a:pt x="2919577" y="156298"/>
                </a:moveTo>
                <a:lnTo>
                  <a:pt x="2893936" y="101701"/>
                </a:lnTo>
                <a:lnTo>
                  <a:pt x="2675521" y="204279"/>
                </a:lnTo>
                <a:lnTo>
                  <a:pt x="2701175" y="258876"/>
                </a:lnTo>
                <a:lnTo>
                  <a:pt x="2919577" y="156298"/>
                </a:lnTo>
                <a:close/>
              </a:path>
              <a:path w="8988425" h="4712970">
                <a:moveTo>
                  <a:pt x="3170834" y="4965"/>
                </a:moveTo>
                <a:lnTo>
                  <a:pt x="2968561" y="0"/>
                </a:lnTo>
                <a:lnTo>
                  <a:pt x="3045498" y="163804"/>
                </a:lnTo>
                <a:lnTo>
                  <a:pt x="3170834" y="4965"/>
                </a:lnTo>
                <a:close/>
              </a:path>
              <a:path w="8988425" h="4712970">
                <a:moveTo>
                  <a:pt x="3353333" y="344004"/>
                </a:moveTo>
                <a:lnTo>
                  <a:pt x="3151047" y="339026"/>
                </a:lnTo>
                <a:lnTo>
                  <a:pt x="3176701" y="393636"/>
                </a:lnTo>
                <a:lnTo>
                  <a:pt x="182486" y="1799907"/>
                </a:lnTo>
                <a:lnTo>
                  <a:pt x="208140" y="1854504"/>
                </a:lnTo>
                <a:lnTo>
                  <a:pt x="3202343" y="448233"/>
                </a:lnTo>
                <a:lnTo>
                  <a:pt x="3227984" y="502843"/>
                </a:lnTo>
                <a:lnTo>
                  <a:pt x="3324275" y="380809"/>
                </a:lnTo>
                <a:lnTo>
                  <a:pt x="3353333" y="344004"/>
                </a:lnTo>
                <a:close/>
              </a:path>
              <a:path w="8988425" h="4712970">
                <a:moveTo>
                  <a:pt x="4901590" y="720534"/>
                </a:moveTo>
                <a:lnTo>
                  <a:pt x="4886464" y="690753"/>
                </a:lnTo>
                <a:lnTo>
                  <a:pt x="4809960" y="540143"/>
                </a:lnTo>
                <a:lnTo>
                  <a:pt x="4720628" y="721690"/>
                </a:lnTo>
                <a:lnTo>
                  <a:pt x="4780953" y="721296"/>
                </a:lnTo>
                <a:lnTo>
                  <a:pt x="4788395" y="1895055"/>
                </a:lnTo>
                <a:lnTo>
                  <a:pt x="4848720" y="1894674"/>
                </a:lnTo>
                <a:lnTo>
                  <a:pt x="4841265" y="720915"/>
                </a:lnTo>
                <a:lnTo>
                  <a:pt x="4901590" y="720534"/>
                </a:lnTo>
                <a:close/>
              </a:path>
              <a:path w="8988425" h="4712970">
                <a:moveTo>
                  <a:pt x="8988311" y="4712551"/>
                </a:moveTo>
                <a:lnTo>
                  <a:pt x="8954986" y="4647870"/>
                </a:lnTo>
                <a:lnTo>
                  <a:pt x="8895664" y="4532681"/>
                </a:lnTo>
                <a:lnTo>
                  <a:pt x="8860041" y="4581372"/>
                </a:lnTo>
                <a:lnTo>
                  <a:pt x="6580645" y="2914142"/>
                </a:lnTo>
                <a:lnTo>
                  <a:pt x="6545034" y="2962833"/>
                </a:lnTo>
                <a:lnTo>
                  <a:pt x="8824430" y="4630064"/>
                </a:lnTo>
                <a:lnTo>
                  <a:pt x="8788819" y="4678756"/>
                </a:lnTo>
                <a:lnTo>
                  <a:pt x="8988311" y="4712551"/>
                </a:lnTo>
                <a:close/>
              </a:path>
              <a:path w="8988425" h="4712970">
                <a:moveTo>
                  <a:pt x="8988311" y="2614968"/>
                </a:moveTo>
                <a:lnTo>
                  <a:pt x="8929091" y="2585885"/>
                </a:lnTo>
                <a:lnTo>
                  <a:pt x="8806688" y="2525788"/>
                </a:lnTo>
                <a:lnTo>
                  <a:pt x="8807120" y="2586113"/>
                </a:lnTo>
                <a:lnTo>
                  <a:pt x="6485750" y="2602801"/>
                </a:lnTo>
                <a:lnTo>
                  <a:pt x="6486195" y="2663126"/>
                </a:lnTo>
                <a:lnTo>
                  <a:pt x="8807552" y="2646426"/>
                </a:lnTo>
                <a:lnTo>
                  <a:pt x="8807996" y="2706751"/>
                </a:lnTo>
                <a:lnTo>
                  <a:pt x="8988311" y="2614968"/>
                </a:lnTo>
                <a:close/>
              </a:path>
              <a:path w="8988425" h="4712970">
                <a:moveTo>
                  <a:pt x="8988311" y="276377"/>
                </a:moveTo>
                <a:lnTo>
                  <a:pt x="8791829" y="324662"/>
                </a:lnTo>
                <a:lnTo>
                  <a:pt x="8830894" y="370624"/>
                </a:lnTo>
                <a:lnTo>
                  <a:pt x="6466433" y="2381072"/>
                </a:lnTo>
                <a:lnTo>
                  <a:pt x="6505511" y="2427033"/>
                </a:lnTo>
                <a:lnTo>
                  <a:pt x="8869972" y="416585"/>
                </a:lnTo>
                <a:lnTo>
                  <a:pt x="8909050" y="462546"/>
                </a:lnTo>
                <a:lnTo>
                  <a:pt x="8956497" y="351091"/>
                </a:lnTo>
                <a:lnTo>
                  <a:pt x="8988311" y="276377"/>
                </a:lnTo>
                <a:close/>
              </a:path>
            </a:pathLst>
          </a:custGeom>
          <a:solidFill>
            <a:srgbClr val="B3A2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11619051" y="6266688"/>
            <a:ext cx="60134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20">
                <a:solidFill>
                  <a:srgbClr val="1F497D"/>
                </a:solidFill>
                <a:latin typeface="Calibri"/>
                <a:cs typeface="Calibri"/>
              </a:rPr>
              <a:t>push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394027" y="9714483"/>
            <a:ext cx="6343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libri"/>
                <a:cs typeface="Calibri"/>
              </a:rPr>
              <a:t>Derrick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 descr=""/>
          <p:cNvSpPr txBox="1"/>
          <p:nvPr/>
        </p:nvSpPr>
        <p:spPr>
          <a:xfrm rot="20100000">
            <a:off x="8269322" y="5695939"/>
            <a:ext cx="1145314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300"/>
              </a:lnSpc>
            </a:pPr>
            <a:r>
              <a:rPr dirty="0" sz="2300" spc="-10">
                <a:solidFill>
                  <a:srgbClr val="1F497D"/>
                </a:solidFill>
                <a:latin typeface="Calibri"/>
                <a:cs typeface="Calibri"/>
              </a:rPr>
              <a:t>w</a:t>
            </a:r>
            <a:r>
              <a:rPr dirty="0" baseline="1207" sz="3450" spc="-15">
                <a:solidFill>
                  <a:srgbClr val="1F497D"/>
                </a:solidFill>
                <a:latin typeface="Calibri"/>
                <a:cs typeface="Calibri"/>
              </a:rPr>
              <a:t>ebho</a:t>
            </a:r>
            <a:r>
              <a:rPr dirty="0" baseline="2415" sz="3450" spc="-15">
                <a:solidFill>
                  <a:srgbClr val="1F497D"/>
                </a:solidFill>
                <a:latin typeface="Calibri"/>
                <a:cs typeface="Calibri"/>
              </a:rPr>
              <a:t>ok</a:t>
            </a:r>
            <a:endParaRPr baseline="2415" sz="3450">
              <a:latin typeface="Calibri"/>
              <a:cs typeface="Calibri"/>
            </a:endParaRPr>
          </a:p>
        </p:txBody>
      </p:sp>
      <p:sp>
        <p:nvSpPr>
          <p:cNvPr id="26" name="object 26" descr=""/>
          <p:cNvSpPr txBox="1"/>
          <p:nvPr/>
        </p:nvSpPr>
        <p:spPr>
          <a:xfrm rot="20100000">
            <a:off x="9257060" y="6496928"/>
            <a:ext cx="667392" cy="292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85"/>
              </a:lnSpc>
            </a:pPr>
            <a:r>
              <a:rPr dirty="0" sz="2300" spc="-10">
                <a:solidFill>
                  <a:srgbClr val="1F497D"/>
                </a:solidFill>
                <a:latin typeface="Calibri"/>
                <a:cs typeface="Calibri"/>
              </a:rPr>
              <a:t>bui</a:t>
            </a:r>
            <a:r>
              <a:rPr dirty="0" baseline="1207" sz="3450" spc="-15">
                <a:solidFill>
                  <a:srgbClr val="1F497D"/>
                </a:solidFill>
                <a:latin typeface="Calibri"/>
                <a:cs typeface="Calibri"/>
              </a:rPr>
              <a:t>ld</a:t>
            </a:r>
            <a:endParaRPr baseline="1207" sz="3450">
              <a:latin typeface="Calibri"/>
              <a:cs typeface="Calibri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3625013" y="8945857"/>
            <a:ext cx="1099820" cy="713740"/>
          </a:xfrm>
          <a:custGeom>
            <a:avLst/>
            <a:gdLst/>
            <a:ahLst/>
            <a:cxnLst/>
            <a:rect l="l" t="t" r="r" b="b"/>
            <a:pathLst>
              <a:path w="1099820" h="713740">
                <a:moveTo>
                  <a:pt x="874176" y="713500"/>
                </a:moveTo>
                <a:lnTo>
                  <a:pt x="919259" y="533173"/>
                </a:lnTo>
                <a:lnTo>
                  <a:pt x="1099586" y="488090"/>
                </a:lnTo>
                <a:lnTo>
                  <a:pt x="874176" y="713500"/>
                </a:lnTo>
                <a:lnTo>
                  <a:pt x="0" y="713500"/>
                </a:lnTo>
                <a:lnTo>
                  <a:pt x="0" y="0"/>
                </a:lnTo>
                <a:lnTo>
                  <a:pt x="1099586" y="0"/>
                </a:lnTo>
                <a:lnTo>
                  <a:pt x="1099586" y="488090"/>
                </a:lnTo>
              </a:path>
            </a:pathLst>
          </a:custGeom>
          <a:ln w="38100">
            <a:solidFill>
              <a:srgbClr val="8064A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3864575" y="8690864"/>
            <a:ext cx="54800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425" marR="5080" indent="-8636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latin typeface="Calibri"/>
                <a:cs typeface="Calibri"/>
              </a:rPr>
              <a:t>Source </a:t>
            </a:r>
            <a:r>
              <a:rPr dirty="0" sz="1500" spc="-20">
                <a:latin typeface="Calibri"/>
                <a:cs typeface="Calibri"/>
              </a:rPr>
              <a:t>Code</a:t>
            </a:r>
            <a:endParaRPr sz="1500">
              <a:latin typeface="Calibri"/>
              <a:cs typeface="Calibr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3843745" y="4717133"/>
            <a:ext cx="15697200" cy="5057140"/>
            <a:chOff x="3843745" y="4717133"/>
            <a:chExt cx="15697200" cy="5057140"/>
          </a:xfrm>
        </p:grpSpPr>
        <p:pic>
          <p:nvPicPr>
            <p:cNvPr id="30" name="object 3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3745" y="9111857"/>
              <a:ext cx="662121" cy="662121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16779151" y="4747295"/>
              <a:ext cx="2731135" cy="1124585"/>
            </a:xfrm>
            <a:custGeom>
              <a:avLst/>
              <a:gdLst/>
              <a:ahLst/>
              <a:cxnLst/>
              <a:rect l="l" t="t" r="r" b="b"/>
              <a:pathLst>
                <a:path w="2731134" h="1124585">
                  <a:moveTo>
                    <a:pt x="0" y="187380"/>
                  </a:moveTo>
                  <a:lnTo>
                    <a:pt x="6693" y="137566"/>
                  </a:lnTo>
                  <a:lnTo>
                    <a:pt x="25582" y="92805"/>
                  </a:lnTo>
                  <a:lnTo>
                    <a:pt x="54882" y="54882"/>
                  </a:lnTo>
                  <a:lnTo>
                    <a:pt x="92805" y="25582"/>
                  </a:lnTo>
                  <a:lnTo>
                    <a:pt x="137566" y="6693"/>
                  </a:lnTo>
                  <a:lnTo>
                    <a:pt x="187379" y="0"/>
                  </a:lnTo>
                  <a:lnTo>
                    <a:pt x="2543746" y="0"/>
                  </a:lnTo>
                  <a:lnTo>
                    <a:pt x="2593559" y="6693"/>
                  </a:lnTo>
                  <a:lnTo>
                    <a:pt x="2638320" y="25582"/>
                  </a:lnTo>
                  <a:lnTo>
                    <a:pt x="2676243" y="54882"/>
                  </a:lnTo>
                  <a:lnTo>
                    <a:pt x="2705543" y="92805"/>
                  </a:lnTo>
                  <a:lnTo>
                    <a:pt x="2724432" y="137566"/>
                  </a:lnTo>
                  <a:lnTo>
                    <a:pt x="2731126" y="187380"/>
                  </a:lnTo>
                  <a:lnTo>
                    <a:pt x="2731126" y="936879"/>
                  </a:lnTo>
                  <a:lnTo>
                    <a:pt x="2724432" y="986692"/>
                  </a:lnTo>
                  <a:lnTo>
                    <a:pt x="2705543" y="1031453"/>
                  </a:lnTo>
                  <a:lnTo>
                    <a:pt x="2676243" y="1069376"/>
                  </a:lnTo>
                  <a:lnTo>
                    <a:pt x="2638320" y="1098676"/>
                  </a:lnTo>
                  <a:lnTo>
                    <a:pt x="2593559" y="1117565"/>
                  </a:lnTo>
                  <a:lnTo>
                    <a:pt x="2543746" y="1124259"/>
                  </a:lnTo>
                  <a:lnTo>
                    <a:pt x="187379" y="1124259"/>
                  </a:lnTo>
                  <a:lnTo>
                    <a:pt x="137566" y="1117565"/>
                  </a:lnTo>
                  <a:lnTo>
                    <a:pt x="92805" y="1098676"/>
                  </a:lnTo>
                  <a:lnTo>
                    <a:pt x="54882" y="1069376"/>
                  </a:lnTo>
                  <a:lnTo>
                    <a:pt x="25582" y="1031453"/>
                  </a:lnTo>
                  <a:lnTo>
                    <a:pt x="6693" y="986692"/>
                  </a:lnTo>
                  <a:lnTo>
                    <a:pt x="0" y="936879"/>
                  </a:lnTo>
                  <a:lnTo>
                    <a:pt x="0" y="187380"/>
                  </a:lnTo>
                  <a:close/>
                </a:path>
              </a:pathLst>
            </a:custGeom>
            <a:ln w="60325">
              <a:solidFill>
                <a:srgbClr val="8064A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8085181" y="5134355"/>
            <a:ext cx="12331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1F497D"/>
                </a:solidFill>
                <a:latin typeface="Calibri"/>
                <a:cs typeface="Calibri"/>
              </a:rPr>
              <a:t>ACK</a:t>
            </a:r>
            <a:r>
              <a:rPr dirty="0" sz="2000" spc="-55" b="1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1F497D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7626876" y="5903976"/>
            <a:ext cx="97091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>
                <a:solidFill>
                  <a:srgbClr val="1F497D"/>
                </a:solidFill>
                <a:latin typeface="Calibri"/>
                <a:cs typeface="Calibri"/>
              </a:rPr>
              <a:t>Preview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16748988" y="4920916"/>
            <a:ext cx="2791460" cy="3307715"/>
            <a:chOff x="16748988" y="4920916"/>
            <a:chExt cx="2791460" cy="3307715"/>
          </a:xfrm>
        </p:grpSpPr>
        <p:pic>
          <p:nvPicPr>
            <p:cNvPr id="35" name="object 3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4152" y="4920916"/>
              <a:ext cx="809550" cy="80955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6779151" y="7073797"/>
              <a:ext cx="2731135" cy="1124585"/>
            </a:xfrm>
            <a:custGeom>
              <a:avLst/>
              <a:gdLst/>
              <a:ahLst/>
              <a:cxnLst/>
              <a:rect l="l" t="t" r="r" b="b"/>
              <a:pathLst>
                <a:path w="2731134" h="1124584">
                  <a:moveTo>
                    <a:pt x="0" y="187380"/>
                  </a:moveTo>
                  <a:lnTo>
                    <a:pt x="6693" y="137566"/>
                  </a:lnTo>
                  <a:lnTo>
                    <a:pt x="25582" y="92805"/>
                  </a:lnTo>
                  <a:lnTo>
                    <a:pt x="54882" y="54882"/>
                  </a:lnTo>
                  <a:lnTo>
                    <a:pt x="92805" y="25582"/>
                  </a:lnTo>
                  <a:lnTo>
                    <a:pt x="137566" y="6693"/>
                  </a:lnTo>
                  <a:lnTo>
                    <a:pt x="187379" y="0"/>
                  </a:lnTo>
                  <a:lnTo>
                    <a:pt x="2543746" y="0"/>
                  </a:lnTo>
                  <a:lnTo>
                    <a:pt x="2593559" y="6693"/>
                  </a:lnTo>
                  <a:lnTo>
                    <a:pt x="2638320" y="25582"/>
                  </a:lnTo>
                  <a:lnTo>
                    <a:pt x="2676243" y="54882"/>
                  </a:lnTo>
                  <a:lnTo>
                    <a:pt x="2705543" y="92805"/>
                  </a:lnTo>
                  <a:lnTo>
                    <a:pt x="2724432" y="137566"/>
                  </a:lnTo>
                  <a:lnTo>
                    <a:pt x="2731126" y="187380"/>
                  </a:lnTo>
                  <a:lnTo>
                    <a:pt x="2731126" y="936879"/>
                  </a:lnTo>
                  <a:lnTo>
                    <a:pt x="2724432" y="986692"/>
                  </a:lnTo>
                  <a:lnTo>
                    <a:pt x="2705543" y="1031453"/>
                  </a:lnTo>
                  <a:lnTo>
                    <a:pt x="2676243" y="1069376"/>
                  </a:lnTo>
                  <a:lnTo>
                    <a:pt x="2638320" y="1098676"/>
                  </a:lnTo>
                  <a:lnTo>
                    <a:pt x="2593559" y="1117565"/>
                  </a:lnTo>
                  <a:lnTo>
                    <a:pt x="2543746" y="1124259"/>
                  </a:lnTo>
                  <a:lnTo>
                    <a:pt x="187379" y="1124259"/>
                  </a:lnTo>
                  <a:lnTo>
                    <a:pt x="137566" y="1117565"/>
                  </a:lnTo>
                  <a:lnTo>
                    <a:pt x="92805" y="1098676"/>
                  </a:lnTo>
                  <a:lnTo>
                    <a:pt x="54882" y="1069376"/>
                  </a:lnTo>
                  <a:lnTo>
                    <a:pt x="25582" y="1031453"/>
                  </a:lnTo>
                  <a:lnTo>
                    <a:pt x="6693" y="986692"/>
                  </a:lnTo>
                  <a:lnTo>
                    <a:pt x="0" y="936879"/>
                  </a:lnTo>
                  <a:lnTo>
                    <a:pt x="0" y="187380"/>
                  </a:lnTo>
                  <a:close/>
                </a:path>
              </a:pathLst>
            </a:custGeom>
            <a:ln w="60325">
              <a:solidFill>
                <a:srgbClr val="8064A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18085181" y="7459980"/>
            <a:ext cx="12331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1F497D"/>
                </a:solidFill>
                <a:latin typeface="Calibri"/>
                <a:cs typeface="Calibri"/>
              </a:rPr>
              <a:t>ACK</a:t>
            </a:r>
            <a:r>
              <a:rPr dirty="0" sz="2000" spc="-55" b="1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1F497D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7651336" y="8208264"/>
            <a:ext cx="89154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>
                <a:solidFill>
                  <a:srgbClr val="1F497D"/>
                </a:solidFill>
                <a:latin typeface="Calibri"/>
                <a:cs typeface="Calibri"/>
              </a:rPr>
              <a:t>Staging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16748988" y="7262117"/>
            <a:ext cx="2791460" cy="3293110"/>
            <a:chOff x="16748988" y="7262117"/>
            <a:chExt cx="2791460" cy="3293110"/>
          </a:xfrm>
        </p:grpSpPr>
        <p:pic>
          <p:nvPicPr>
            <p:cNvPr id="40" name="object 4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4152" y="7262117"/>
              <a:ext cx="809550" cy="809550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6779151" y="9400295"/>
              <a:ext cx="2731135" cy="1124585"/>
            </a:xfrm>
            <a:custGeom>
              <a:avLst/>
              <a:gdLst/>
              <a:ahLst/>
              <a:cxnLst/>
              <a:rect l="l" t="t" r="r" b="b"/>
              <a:pathLst>
                <a:path w="2731134" h="1124584">
                  <a:moveTo>
                    <a:pt x="0" y="187380"/>
                  </a:moveTo>
                  <a:lnTo>
                    <a:pt x="6693" y="137566"/>
                  </a:lnTo>
                  <a:lnTo>
                    <a:pt x="25582" y="92805"/>
                  </a:lnTo>
                  <a:lnTo>
                    <a:pt x="54882" y="54882"/>
                  </a:lnTo>
                  <a:lnTo>
                    <a:pt x="92805" y="25582"/>
                  </a:lnTo>
                  <a:lnTo>
                    <a:pt x="137566" y="6693"/>
                  </a:lnTo>
                  <a:lnTo>
                    <a:pt x="187379" y="0"/>
                  </a:lnTo>
                  <a:lnTo>
                    <a:pt x="2543746" y="0"/>
                  </a:lnTo>
                  <a:lnTo>
                    <a:pt x="2593559" y="6693"/>
                  </a:lnTo>
                  <a:lnTo>
                    <a:pt x="2638320" y="25582"/>
                  </a:lnTo>
                  <a:lnTo>
                    <a:pt x="2676243" y="54882"/>
                  </a:lnTo>
                  <a:lnTo>
                    <a:pt x="2705543" y="92805"/>
                  </a:lnTo>
                  <a:lnTo>
                    <a:pt x="2724432" y="137566"/>
                  </a:lnTo>
                  <a:lnTo>
                    <a:pt x="2731126" y="187380"/>
                  </a:lnTo>
                  <a:lnTo>
                    <a:pt x="2731126" y="936879"/>
                  </a:lnTo>
                  <a:lnTo>
                    <a:pt x="2724432" y="986692"/>
                  </a:lnTo>
                  <a:lnTo>
                    <a:pt x="2705543" y="1031453"/>
                  </a:lnTo>
                  <a:lnTo>
                    <a:pt x="2676243" y="1069376"/>
                  </a:lnTo>
                  <a:lnTo>
                    <a:pt x="2638320" y="1098676"/>
                  </a:lnTo>
                  <a:lnTo>
                    <a:pt x="2593559" y="1117565"/>
                  </a:lnTo>
                  <a:lnTo>
                    <a:pt x="2543746" y="1124259"/>
                  </a:lnTo>
                  <a:lnTo>
                    <a:pt x="187379" y="1124259"/>
                  </a:lnTo>
                  <a:lnTo>
                    <a:pt x="137566" y="1117565"/>
                  </a:lnTo>
                  <a:lnTo>
                    <a:pt x="92805" y="1098676"/>
                  </a:lnTo>
                  <a:lnTo>
                    <a:pt x="54882" y="1069376"/>
                  </a:lnTo>
                  <a:lnTo>
                    <a:pt x="25582" y="1031453"/>
                  </a:lnTo>
                  <a:lnTo>
                    <a:pt x="6693" y="986692"/>
                  </a:lnTo>
                  <a:lnTo>
                    <a:pt x="0" y="936879"/>
                  </a:lnTo>
                  <a:lnTo>
                    <a:pt x="0" y="187380"/>
                  </a:lnTo>
                  <a:close/>
                </a:path>
              </a:pathLst>
            </a:custGeom>
            <a:ln w="60325">
              <a:solidFill>
                <a:srgbClr val="8064A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 descr=""/>
          <p:cNvSpPr txBox="1"/>
          <p:nvPr/>
        </p:nvSpPr>
        <p:spPr>
          <a:xfrm>
            <a:off x="18085181" y="9785604"/>
            <a:ext cx="12331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1F497D"/>
                </a:solidFill>
                <a:latin typeface="Calibri"/>
                <a:cs typeface="Calibri"/>
              </a:rPr>
              <a:t>ACK</a:t>
            </a:r>
            <a:r>
              <a:rPr dirty="0" sz="2000" spc="-55" b="1">
                <a:solidFill>
                  <a:srgbClr val="1F497D"/>
                </a:solidFill>
                <a:latin typeface="Calibri"/>
                <a:cs typeface="Calibri"/>
              </a:rPr>
              <a:t> </a:t>
            </a:r>
            <a:r>
              <a:rPr dirty="0" sz="2000" spc="-10" b="1">
                <a:solidFill>
                  <a:srgbClr val="1F497D"/>
                </a:solidFill>
                <a:latin typeface="Calibri"/>
                <a:cs typeface="Calibri"/>
              </a:rPr>
              <a:t>Cluster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17445152" y="10573511"/>
            <a:ext cx="133223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-10">
                <a:solidFill>
                  <a:srgbClr val="1F497D"/>
                </a:solidFill>
                <a:latin typeface="Calibri"/>
                <a:cs typeface="Calibri"/>
              </a:rPr>
              <a:t>Production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44" name="object 44" descr=""/>
          <p:cNvGrpSpPr/>
          <p:nvPr/>
        </p:nvGrpSpPr>
        <p:grpSpPr>
          <a:xfrm>
            <a:off x="1355026" y="6421762"/>
            <a:ext cx="16318865" cy="3945890"/>
            <a:chOff x="1355026" y="6421762"/>
            <a:chExt cx="16318865" cy="3945890"/>
          </a:xfrm>
        </p:grpSpPr>
        <p:pic>
          <p:nvPicPr>
            <p:cNvPr id="45" name="object 4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64152" y="9557649"/>
              <a:ext cx="809550" cy="809550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58804" y="7487178"/>
              <a:ext cx="713922" cy="713924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6925" y="7493993"/>
              <a:ext cx="785315" cy="785315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5026" y="6421762"/>
              <a:ext cx="628252" cy="628253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9922" y="6475991"/>
              <a:ext cx="523544" cy="523544"/>
            </a:xfrm>
            <a:prstGeom prst="rect">
              <a:avLst/>
            </a:prstGeom>
          </p:spPr>
        </p:pic>
      </p:grpSp>
      <p:sp>
        <p:nvSpPr>
          <p:cNvPr id="50" name="object 50" descr=""/>
          <p:cNvSpPr txBox="1"/>
          <p:nvPr/>
        </p:nvSpPr>
        <p:spPr>
          <a:xfrm>
            <a:off x="1334150" y="6037548"/>
            <a:ext cx="1809114" cy="1374140"/>
          </a:xfrm>
          <a:prstGeom prst="rect">
            <a:avLst/>
          </a:prstGeom>
        </p:spPr>
        <p:txBody>
          <a:bodyPr wrap="square" lIns="0" tIns="357505" rIns="0" bIns="0" rtlCol="0" vert="horz">
            <a:spAutoFit/>
          </a:bodyPr>
          <a:lstStyle/>
          <a:p>
            <a:pPr algn="ctr" marL="115570">
              <a:lnSpc>
                <a:spcPct val="100000"/>
              </a:lnSpc>
              <a:spcBef>
                <a:spcPts val="2815"/>
              </a:spcBef>
            </a:pPr>
            <a:r>
              <a:rPr dirty="0" sz="4100">
                <a:latin typeface="Calibri"/>
                <a:cs typeface="Calibri"/>
              </a:rPr>
              <a:t>+</a:t>
            </a:r>
            <a:endParaRPr sz="4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600">
                <a:latin typeface="Calibri"/>
                <a:cs typeface="Calibri"/>
              </a:rPr>
              <a:t>Alibaba</a:t>
            </a:r>
            <a:r>
              <a:rPr dirty="0" sz="1600" spc="110">
                <a:latin typeface="Calibri"/>
                <a:cs typeface="Calibri"/>
              </a:rPr>
              <a:t> </a:t>
            </a:r>
            <a:r>
              <a:rPr dirty="0" sz="1600">
                <a:latin typeface="Calibri"/>
                <a:cs typeface="Calibri"/>
              </a:rPr>
              <a:t>Cloud</a:t>
            </a:r>
            <a:r>
              <a:rPr dirty="0" sz="1600" spc="120">
                <a:latin typeface="Calibri"/>
                <a:cs typeface="Calibri"/>
              </a:rPr>
              <a:t> </a:t>
            </a:r>
            <a:r>
              <a:rPr dirty="0" sz="1600" spc="-10">
                <a:latin typeface="Calibri"/>
                <a:cs typeface="Calibri"/>
              </a:rPr>
              <a:t>Toolkit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577861" y="10284629"/>
            <a:ext cx="4192270" cy="784860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dirty="0" u="sng" sz="23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https://github.com/alibaba/derrick</a:t>
            </a:r>
            <a:endParaRPr sz="2300">
              <a:latin typeface="Calibri"/>
              <a:cs typeface="Calibri"/>
            </a:endParaRPr>
          </a:p>
          <a:p>
            <a:pPr algn="ctr" marL="52069">
              <a:lnSpc>
                <a:spcPct val="100000"/>
              </a:lnSpc>
              <a:spcBef>
                <a:spcPts val="560"/>
              </a:spcBef>
            </a:pPr>
            <a:r>
              <a:rPr dirty="0" sz="1500" spc="-10">
                <a:latin typeface="Calibri"/>
                <a:cs typeface="Calibri"/>
              </a:rPr>
              <a:t>Generated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 spc="-20">
                <a:latin typeface="Calibri"/>
                <a:cs typeface="Calibri"/>
              </a:rPr>
              <a:t>containerized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artifacts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>
                <a:latin typeface="Calibri"/>
                <a:cs typeface="Calibri"/>
              </a:rPr>
              <a:t>from</a:t>
            </a:r>
            <a:r>
              <a:rPr dirty="0" sz="1500" spc="-30">
                <a:latin typeface="Calibri"/>
                <a:cs typeface="Calibri"/>
              </a:rPr>
              <a:t> </a:t>
            </a:r>
            <a:r>
              <a:rPr dirty="0" sz="1500" spc="-10">
                <a:latin typeface="Calibri"/>
                <a:cs typeface="Calibri"/>
              </a:rPr>
              <a:t>source</a:t>
            </a:r>
            <a:r>
              <a:rPr dirty="0" sz="1500" spc="-25">
                <a:latin typeface="Calibri"/>
                <a:cs typeface="Calibri"/>
              </a:rPr>
              <a:t> </a:t>
            </a:r>
            <a:r>
              <a:rPr dirty="0" sz="1500" spc="-20">
                <a:latin typeface="Calibri"/>
                <a:cs typeface="Calibri"/>
              </a:rPr>
              <a:t>code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52" name="object 5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258804" y="4641718"/>
            <a:ext cx="912209" cy="812241"/>
          </a:xfrm>
          <a:prstGeom prst="rect">
            <a:avLst/>
          </a:prstGeom>
        </p:spPr>
      </p:pic>
      <p:grpSp>
        <p:nvGrpSpPr>
          <p:cNvPr id="53" name="object 53" descr=""/>
          <p:cNvGrpSpPr/>
          <p:nvPr/>
        </p:nvGrpSpPr>
        <p:grpSpPr>
          <a:xfrm>
            <a:off x="6376925" y="8499798"/>
            <a:ext cx="7348855" cy="783590"/>
            <a:chOff x="6376925" y="8499798"/>
            <a:chExt cx="7348855" cy="783590"/>
          </a:xfrm>
        </p:grpSpPr>
        <p:pic>
          <p:nvPicPr>
            <p:cNvPr id="54" name="object 5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6925" y="8537435"/>
              <a:ext cx="674297" cy="674297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48728" y="8541903"/>
              <a:ext cx="724140" cy="66982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73455" y="8499798"/>
              <a:ext cx="561891" cy="78359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53978" y="8561002"/>
              <a:ext cx="1771743" cy="550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1" y="682608"/>
            <a:ext cx="251460" cy="400050"/>
          </a:xfrm>
          <a:custGeom>
            <a:avLst/>
            <a:gdLst/>
            <a:ahLst/>
            <a:cxnLst/>
            <a:rect l="l" t="t" r="r" b="b"/>
            <a:pathLst>
              <a:path w="251459" h="400050">
                <a:moveTo>
                  <a:pt x="251300" y="0"/>
                </a:moveTo>
                <a:lnTo>
                  <a:pt x="0" y="0"/>
                </a:lnTo>
                <a:lnTo>
                  <a:pt x="0" y="399596"/>
                </a:lnTo>
                <a:lnTo>
                  <a:pt x="251300" y="399596"/>
                </a:lnTo>
                <a:lnTo>
                  <a:pt x="251300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958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</a:t>
            </a:r>
            <a:r>
              <a:rPr dirty="0" spc="-220"/>
              <a:t> </a:t>
            </a:r>
            <a:r>
              <a:rPr dirty="0"/>
              <a:t>Case</a:t>
            </a:r>
            <a:r>
              <a:rPr dirty="0" spc="-210"/>
              <a:t> </a:t>
            </a:r>
            <a:r>
              <a:rPr dirty="0" spc="-50"/>
              <a:t>1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3486210" y="2028273"/>
            <a:ext cx="16122015" cy="5831840"/>
            <a:chOff x="3486210" y="2028273"/>
            <a:chExt cx="16122015" cy="5831840"/>
          </a:xfrm>
        </p:grpSpPr>
        <p:sp>
          <p:nvSpPr>
            <p:cNvPr id="5" name="object 5" descr=""/>
            <p:cNvSpPr/>
            <p:nvPr/>
          </p:nvSpPr>
          <p:spPr>
            <a:xfrm>
              <a:off x="16960481" y="3490017"/>
              <a:ext cx="2641600" cy="4363720"/>
            </a:xfrm>
            <a:custGeom>
              <a:avLst/>
              <a:gdLst/>
              <a:ahLst/>
              <a:cxnLst/>
              <a:rect l="l" t="t" r="r" b="b"/>
              <a:pathLst>
                <a:path w="2641600" h="4363720">
                  <a:moveTo>
                    <a:pt x="2641015" y="0"/>
                  </a:moveTo>
                  <a:lnTo>
                    <a:pt x="0" y="0"/>
                  </a:lnTo>
                  <a:lnTo>
                    <a:pt x="0" y="4363543"/>
                  </a:lnTo>
                  <a:lnTo>
                    <a:pt x="2641015" y="4363543"/>
                  </a:lnTo>
                  <a:lnTo>
                    <a:pt x="26410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960481" y="3490017"/>
              <a:ext cx="2641600" cy="4363720"/>
            </a:xfrm>
            <a:custGeom>
              <a:avLst/>
              <a:gdLst/>
              <a:ahLst/>
              <a:cxnLst/>
              <a:rect l="l" t="t" r="r" b="b"/>
              <a:pathLst>
                <a:path w="2641600" h="4363720">
                  <a:moveTo>
                    <a:pt x="0" y="0"/>
                  </a:moveTo>
                  <a:lnTo>
                    <a:pt x="2641017" y="0"/>
                  </a:lnTo>
                  <a:lnTo>
                    <a:pt x="2641017" y="4363544"/>
                  </a:lnTo>
                  <a:lnTo>
                    <a:pt x="0" y="436354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88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492560" y="3969936"/>
              <a:ext cx="2746375" cy="3717290"/>
            </a:xfrm>
            <a:custGeom>
              <a:avLst/>
              <a:gdLst/>
              <a:ahLst/>
              <a:cxnLst/>
              <a:rect l="l" t="t" r="r" b="b"/>
              <a:pathLst>
                <a:path w="2746375" h="3717290">
                  <a:moveTo>
                    <a:pt x="2746269" y="0"/>
                  </a:moveTo>
                  <a:lnTo>
                    <a:pt x="0" y="0"/>
                  </a:lnTo>
                  <a:lnTo>
                    <a:pt x="0" y="3717074"/>
                  </a:lnTo>
                  <a:lnTo>
                    <a:pt x="2746269" y="3717074"/>
                  </a:lnTo>
                  <a:lnTo>
                    <a:pt x="2746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914809" y="3979745"/>
              <a:ext cx="4765675" cy="3717290"/>
            </a:xfrm>
            <a:custGeom>
              <a:avLst/>
              <a:gdLst/>
              <a:ahLst/>
              <a:cxnLst/>
              <a:rect l="l" t="t" r="r" b="b"/>
              <a:pathLst>
                <a:path w="4765675" h="3717290">
                  <a:moveTo>
                    <a:pt x="4765669" y="0"/>
                  </a:moveTo>
                  <a:lnTo>
                    <a:pt x="0" y="0"/>
                  </a:lnTo>
                  <a:lnTo>
                    <a:pt x="0" y="3716911"/>
                  </a:lnTo>
                  <a:lnTo>
                    <a:pt x="4765669" y="3716911"/>
                  </a:lnTo>
                  <a:lnTo>
                    <a:pt x="47656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1463" y="4538472"/>
              <a:ext cx="2042160" cy="70103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8688" y="4620768"/>
              <a:ext cx="2249424" cy="612647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492560" y="2034623"/>
              <a:ext cx="1177925" cy="1190625"/>
            </a:xfrm>
            <a:custGeom>
              <a:avLst/>
              <a:gdLst/>
              <a:ahLst/>
              <a:cxnLst/>
              <a:rect l="l" t="t" r="r" b="b"/>
              <a:pathLst>
                <a:path w="1177925" h="1190625">
                  <a:moveTo>
                    <a:pt x="1177455" y="0"/>
                  </a:moveTo>
                  <a:lnTo>
                    <a:pt x="0" y="0"/>
                  </a:lnTo>
                  <a:lnTo>
                    <a:pt x="0" y="1190476"/>
                  </a:lnTo>
                  <a:lnTo>
                    <a:pt x="1177455" y="1190476"/>
                  </a:lnTo>
                  <a:lnTo>
                    <a:pt x="1177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92560" y="2034623"/>
              <a:ext cx="1177925" cy="1190625"/>
            </a:xfrm>
            <a:custGeom>
              <a:avLst/>
              <a:gdLst/>
              <a:ahLst/>
              <a:cxnLst/>
              <a:rect l="l" t="t" r="r" b="b"/>
              <a:pathLst>
                <a:path w="1177925" h="1190625">
                  <a:moveTo>
                    <a:pt x="0" y="0"/>
                  </a:moveTo>
                  <a:lnTo>
                    <a:pt x="1177455" y="0"/>
                  </a:lnTo>
                  <a:lnTo>
                    <a:pt x="1177455" y="1190476"/>
                  </a:lnTo>
                  <a:lnTo>
                    <a:pt x="0" y="119047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88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060483" y="2034623"/>
              <a:ext cx="1178560" cy="1194435"/>
            </a:xfrm>
            <a:custGeom>
              <a:avLst/>
              <a:gdLst/>
              <a:ahLst/>
              <a:cxnLst/>
              <a:rect l="l" t="t" r="r" b="b"/>
              <a:pathLst>
                <a:path w="1178560" h="1194435">
                  <a:moveTo>
                    <a:pt x="1178345" y="0"/>
                  </a:moveTo>
                  <a:lnTo>
                    <a:pt x="0" y="0"/>
                  </a:lnTo>
                  <a:lnTo>
                    <a:pt x="0" y="1193824"/>
                  </a:lnTo>
                  <a:lnTo>
                    <a:pt x="1178345" y="1193824"/>
                  </a:lnTo>
                  <a:lnTo>
                    <a:pt x="11783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060483" y="2034623"/>
              <a:ext cx="1178560" cy="1194435"/>
            </a:xfrm>
            <a:custGeom>
              <a:avLst/>
              <a:gdLst/>
              <a:ahLst/>
              <a:cxnLst/>
              <a:rect l="l" t="t" r="r" b="b"/>
              <a:pathLst>
                <a:path w="1178560" h="1194435">
                  <a:moveTo>
                    <a:pt x="0" y="0"/>
                  </a:moveTo>
                  <a:lnTo>
                    <a:pt x="1178346" y="0"/>
                  </a:lnTo>
                  <a:lnTo>
                    <a:pt x="1178346" y="1193824"/>
                  </a:lnTo>
                  <a:lnTo>
                    <a:pt x="0" y="119382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88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7179936" y="4552660"/>
            <a:ext cx="1964689" cy="621030"/>
          </a:xfrm>
          <a:prstGeom prst="rect">
            <a:avLst/>
          </a:prstGeom>
          <a:solidFill>
            <a:srgbClr val="EC6604"/>
          </a:solidFill>
        </p:spPr>
        <p:txBody>
          <a:bodyPr wrap="square" lIns="0" tIns="146050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150"/>
              </a:spcBef>
            </a:pP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Pricing</a:t>
            </a:r>
            <a:r>
              <a:rPr dirty="0" sz="2000" spc="335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028688" y="5416296"/>
            <a:ext cx="2155190" cy="713740"/>
            <a:chOff x="7028688" y="5416296"/>
            <a:chExt cx="2155190" cy="713740"/>
          </a:xfrm>
        </p:grpSpPr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1464" y="5416296"/>
              <a:ext cx="2042160" cy="71323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8688" y="5504688"/>
              <a:ext cx="2106168" cy="612648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7179936" y="5430664"/>
            <a:ext cx="1964689" cy="633730"/>
          </a:xfrm>
          <a:prstGeom prst="rect">
            <a:avLst/>
          </a:prstGeom>
          <a:solidFill>
            <a:srgbClr val="EC6604"/>
          </a:solidFill>
        </p:spPr>
        <p:txBody>
          <a:bodyPr wrap="square" lIns="0" tIns="151765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1195"/>
              </a:spcBef>
            </a:pP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Order</a:t>
            </a:r>
            <a:r>
              <a:rPr dirty="0" sz="2000" spc="204">
                <a:solidFill>
                  <a:srgbClr val="FFFFFF"/>
                </a:solidFill>
                <a:latin typeface="Microsoft YaHei"/>
                <a:cs typeface="Microsoft YaHei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9272016" y="4489703"/>
            <a:ext cx="2155190" cy="917575"/>
            <a:chOff x="9272016" y="4489703"/>
            <a:chExt cx="2155190" cy="917575"/>
          </a:xfrm>
        </p:grpSpPr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4792" y="4550663"/>
              <a:ext cx="2042159" cy="71018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72016" y="4489703"/>
              <a:ext cx="1600200" cy="917448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9423275" y="4565477"/>
            <a:ext cx="1964689" cy="629920"/>
          </a:xfrm>
          <a:prstGeom prst="rect">
            <a:avLst/>
          </a:prstGeom>
          <a:solidFill>
            <a:srgbClr val="EC6604"/>
          </a:solidFill>
        </p:spPr>
        <p:txBody>
          <a:bodyPr wrap="square" lIns="0" tIns="9525" rIns="0" bIns="0" rtlCol="0" vert="horz">
            <a:spAutoFit/>
          </a:bodyPr>
          <a:lstStyle/>
          <a:p>
            <a:pPr marL="41275" marR="706120">
              <a:lnSpc>
                <a:spcPts val="2400"/>
              </a:lnSpc>
              <a:spcBef>
                <a:spcPts val="75"/>
              </a:spcBef>
            </a:pPr>
            <a:r>
              <a:rPr dirty="0" sz="2000" spc="35">
                <a:solidFill>
                  <a:srgbClr val="FFFFFF"/>
                </a:solidFill>
                <a:latin typeface="Microsoft YaHei"/>
                <a:cs typeface="Microsoft YaHei"/>
              </a:rPr>
              <a:t>Inventory Service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9272016" y="5358384"/>
            <a:ext cx="2155190" cy="917575"/>
            <a:chOff x="9272016" y="5358384"/>
            <a:chExt cx="2155190" cy="917575"/>
          </a:xfrm>
        </p:grpSpPr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4792" y="5419344"/>
              <a:ext cx="2042159" cy="71018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72016" y="5358384"/>
              <a:ext cx="1978152" cy="917448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9423275" y="5434190"/>
            <a:ext cx="1964689" cy="629920"/>
          </a:xfrm>
          <a:prstGeom prst="rect">
            <a:avLst/>
          </a:prstGeom>
          <a:solidFill>
            <a:srgbClr val="EC6604"/>
          </a:solidFill>
        </p:spPr>
        <p:txBody>
          <a:bodyPr wrap="square" lIns="0" tIns="9525" rIns="0" bIns="0" rtlCol="0" vert="horz">
            <a:spAutoFit/>
          </a:bodyPr>
          <a:lstStyle/>
          <a:p>
            <a:pPr marL="41275" marR="327660">
              <a:lnSpc>
                <a:spcPts val="2400"/>
              </a:lnSpc>
              <a:spcBef>
                <a:spcPts val="75"/>
              </a:spcBef>
            </a:pPr>
            <a:r>
              <a:rPr dirty="0" sz="2000" spc="-10">
                <a:solidFill>
                  <a:srgbClr val="FFFFFF"/>
                </a:solidFill>
                <a:latin typeface="Microsoft YaHei"/>
                <a:cs typeface="Microsoft YaHei"/>
              </a:rPr>
              <a:t>Membership </a:t>
            </a:r>
            <a:r>
              <a:rPr dirty="0" sz="2000" spc="35">
                <a:solidFill>
                  <a:srgbClr val="FFFFFF"/>
                </a:solidFill>
                <a:latin typeface="Microsoft YaHei"/>
                <a:cs typeface="Microsoft YaHei"/>
              </a:rPr>
              <a:t>Service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7013447" y="6275832"/>
            <a:ext cx="4413885" cy="612775"/>
            <a:chOff x="7013447" y="6275832"/>
            <a:chExt cx="4413885" cy="612775"/>
          </a:xfrm>
        </p:grpSpPr>
        <p:pic>
          <p:nvPicPr>
            <p:cNvPr id="29" name="object 2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23175" y="6275832"/>
              <a:ext cx="4303776" cy="53340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13447" y="6275832"/>
              <a:ext cx="594359" cy="612648"/>
            </a:xfrm>
            <a:prstGeom prst="rect">
              <a:avLst/>
            </a:prstGeom>
          </p:spPr>
        </p:pic>
      </p:grpSp>
      <p:sp>
        <p:nvSpPr>
          <p:cNvPr id="31" name="object 31" descr=""/>
          <p:cNvSpPr txBox="1"/>
          <p:nvPr/>
        </p:nvSpPr>
        <p:spPr>
          <a:xfrm>
            <a:off x="7162759" y="6289070"/>
            <a:ext cx="4225290" cy="454659"/>
          </a:xfrm>
          <a:prstGeom prst="rect">
            <a:avLst/>
          </a:prstGeom>
          <a:solidFill>
            <a:srgbClr val="EC6604"/>
          </a:solidFill>
        </p:spPr>
        <p:txBody>
          <a:bodyPr wrap="square" lIns="0" tIns="64769" rIns="0" bIns="0" rtlCol="0" vert="horz">
            <a:spAutoFit/>
          </a:bodyPr>
          <a:lstStyle/>
          <a:p>
            <a:pPr marL="41275">
              <a:lnSpc>
                <a:spcPct val="100000"/>
              </a:lnSpc>
              <a:spcBef>
                <a:spcPts val="509"/>
              </a:spcBef>
            </a:pPr>
            <a:r>
              <a:rPr dirty="0" sz="2000">
                <a:solidFill>
                  <a:srgbClr val="FFFFFF"/>
                </a:solidFill>
                <a:latin typeface="Microsoft YaHei"/>
                <a:cs typeface="Microsoft YaHei"/>
              </a:rPr>
              <a:t>…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6914809" y="3979745"/>
            <a:ext cx="4765675" cy="3717290"/>
          </a:xfrm>
          <a:prstGeom prst="rect">
            <a:avLst/>
          </a:prstGeom>
          <a:ln w="12700">
            <a:solidFill>
              <a:srgbClr val="FF8833"/>
            </a:solidFill>
          </a:ln>
        </p:spPr>
        <p:txBody>
          <a:bodyPr wrap="square" lIns="0" tIns="27305" rIns="0" bIns="0" rtlCol="0" vert="horz">
            <a:spAutoFit/>
          </a:bodyPr>
          <a:lstStyle/>
          <a:p>
            <a:pPr marL="2062480">
              <a:lnSpc>
                <a:spcPct val="100000"/>
              </a:lnSpc>
              <a:spcBef>
                <a:spcPts val="215"/>
              </a:spcBef>
            </a:pPr>
            <a:r>
              <a:rPr dirty="0" sz="2000" spc="-30">
                <a:latin typeface="Calibri"/>
                <a:cs typeface="Calibri"/>
              </a:rPr>
              <a:t>Micro-</a:t>
            </a:r>
            <a:r>
              <a:rPr dirty="0" sz="2000" spc="-10">
                <a:latin typeface="Calibri"/>
                <a:cs typeface="Calibri"/>
              </a:rPr>
              <a:t>service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683718" y="2151295"/>
            <a:ext cx="15508605" cy="5795010"/>
            <a:chOff x="3683718" y="2151295"/>
            <a:chExt cx="15508605" cy="5795010"/>
          </a:xfrm>
        </p:grpSpPr>
        <p:sp>
          <p:nvSpPr>
            <p:cNvPr id="34" name="object 34" descr=""/>
            <p:cNvSpPr/>
            <p:nvPr/>
          </p:nvSpPr>
          <p:spPr>
            <a:xfrm>
              <a:off x="17252442" y="3669159"/>
              <a:ext cx="1933575" cy="1522730"/>
            </a:xfrm>
            <a:custGeom>
              <a:avLst/>
              <a:gdLst/>
              <a:ahLst/>
              <a:cxnLst/>
              <a:rect l="l" t="t" r="r" b="b"/>
              <a:pathLst>
                <a:path w="1933575" h="1522729">
                  <a:moveTo>
                    <a:pt x="0" y="0"/>
                  </a:moveTo>
                  <a:lnTo>
                    <a:pt x="1932963" y="0"/>
                  </a:lnTo>
                  <a:lnTo>
                    <a:pt x="1932963" y="1522538"/>
                  </a:lnTo>
                  <a:lnTo>
                    <a:pt x="0" y="152253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88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252442" y="5839393"/>
              <a:ext cx="1933575" cy="1656080"/>
            </a:xfrm>
            <a:custGeom>
              <a:avLst/>
              <a:gdLst/>
              <a:ahLst/>
              <a:cxnLst/>
              <a:rect l="l" t="t" r="r" b="b"/>
              <a:pathLst>
                <a:path w="1933575" h="1656079">
                  <a:moveTo>
                    <a:pt x="0" y="0"/>
                  </a:moveTo>
                  <a:lnTo>
                    <a:pt x="1932961" y="0"/>
                  </a:lnTo>
                  <a:lnTo>
                    <a:pt x="1932961" y="1655910"/>
                  </a:lnTo>
                  <a:lnTo>
                    <a:pt x="0" y="16559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95B3D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2777838" y="2624622"/>
              <a:ext cx="2877820" cy="1577975"/>
            </a:xfrm>
            <a:custGeom>
              <a:avLst/>
              <a:gdLst/>
              <a:ahLst/>
              <a:cxnLst/>
              <a:rect l="l" t="t" r="r" b="b"/>
              <a:pathLst>
                <a:path w="2877819" h="1577975">
                  <a:moveTo>
                    <a:pt x="2877654" y="0"/>
                  </a:moveTo>
                  <a:lnTo>
                    <a:pt x="0" y="0"/>
                  </a:lnTo>
                  <a:lnTo>
                    <a:pt x="0" y="1577905"/>
                  </a:lnTo>
                  <a:lnTo>
                    <a:pt x="2877654" y="1577905"/>
                  </a:lnTo>
                  <a:lnTo>
                    <a:pt x="28776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43102" y="3361328"/>
              <a:ext cx="822473" cy="649799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12785902" y="5069587"/>
              <a:ext cx="2870200" cy="2870835"/>
            </a:xfrm>
            <a:custGeom>
              <a:avLst/>
              <a:gdLst/>
              <a:ahLst/>
              <a:cxnLst/>
              <a:rect l="l" t="t" r="r" b="b"/>
              <a:pathLst>
                <a:path w="2870200" h="2870834">
                  <a:moveTo>
                    <a:pt x="2869590" y="0"/>
                  </a:moveTo>
                  <a:lnTo>
                    <a:pt x="0" y="0"/>
                  </a:lnTo>
                  <a:lnTo>
                    <a:pt x="0" y="2870212"/>
                  </a:lnTo>
                  <a:lnTo>
                    <a:pt x="2869590" y="2870212"/>
                  </a:lnTo>
                  <a:lnTo>
                    <a:pt x="2869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2785902" y="5069587"/>
              <a:ext cx="2870200" cy="2870835"/>
            </a:xfrm>
            <a:custGeom>
              <a:avLst/>
              <a:gdLst/>
              <a:ahLst/>
              <a:cxnLst/>
              <a:rect l="l" t="t" r="r" b="b"/>
              <a:pathLst>
                <a:path w="2870200" h="2870834">
                  <a:moveTo>
                    <a:pt x="0" y="0"/>
                  </a:moveTo>
                  <a:lnTo>
                    <a:pt x="2869594" y="0"/>
                  </a:lnTo>
                  <a:lnTo>
                    <a:pt x="2869594" y="2870213"/>
                  </a:lnTo>
                  <a:lnTo>
                    <a:pt x="0" y="287021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88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83718" y="2151295"/>
              <a:ext cx="670136" cy="67734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78239" y="2250088"/>
              <a:ext cx="540765" cy="543429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12777838" y="2624622"/>
            <a:ext cx="2877820" cy="1577975"/>
          </a:xfrm>
          <a:prstGeom prst="rect">
            <a:avLst/>
          </a:prstGeom>
          <a:ln w="12700">
            <a:solidFill>
              <a:srgbClr val="FF88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523365">
              <a:lnSpc>
                <a:spcPct val="100000"/>
              </a:lnSpc>
              <a:spcBef>
                <a:spcPts val="1550"/>
              </a:spcBef>
            </a:pPr>
            <a:r>
              <a:rPr dirty="0" sz="2000" spc="-10">
                <a:latin typeface="Calibri"/>
                <a:cs typeface="Calibri"/>
              </a:rPr>
              <a:t>Redis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8536508" y="5907878"/>
            <a:ext cx="7014209" cy="4337050"/>
            <a:chOff x="8536508" y="5907878"/>
            <a:chExt cx="7014209" cy="4337050"/>
          </a:xfrm>
        </p:grpSpPr>
        <p:pic>
          <p:nvPicPr>
            <p:cNvPr id="44" name="object 4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36508" y="6879310"/>
              <a:ext cx="621134" cy="69975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41490" y="5907878"/>
              <a:ext cx="858608" cy="764374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038201" y="6929764"/>
              <a:ext cx="858608" cy="739057"/>
            </a:xfrm>
            <a:prstGeom prst="rect">
              <a:avLst/>
            </a:prstGeom>
          </p:spPr>
        </p:pic>
        <p:sp>
          <p:nvSpPr>
            <p:cNvPr id="47" name="object 47" descr=""/>
            <p:cNvSpPr/>
            <p:nvPr/>
          </p:nvSpPr>
          <p:spPr>
            <a:xfrm>
              <a:off x="12680620" y="8666702"/>
              <a:ext cx="2870200" cy="1577975"/>
            </a:xfrm>
            <a:custGeom>
              <a:avLst/>
              <a:gdLst/>
              <a:ahLst/>
              <a:cxnLst/>
              <a:rect l="l" t="t" r="r" b="b"/>
              <a:pathLst>
                <a:path w="2870200" h="1577975">
                  <a:moveTo>
                    <a:pt x="2869590" y="0"/>
                  </a:moveTo>
                  <a:lnTo>
                    <a:pt x="0" y="0"/>
                  </a:lnTo>
                  <a:lnTo>
                    <a:pt x="0" y="1577905"/>
                  </a:lnTo>
                  <a:lnTo>
                    <a:pt x="2869590" y="1577905"/>
                  </a:lnTo>
                  <a:lnTo>
                    <a:pt x="28695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060134" y="9331766"/>
              <a:ext cx="639013" cy="650920"/>
            </a:xfrm>
            <a:prstGeom prst="rect">
              <a:avLst/>
            </a:prstGeom>
          </p:spPr>
        </p:pic>
      </p:grpSp>
      <p:sp>
        <p:nvSpPr>
          <p:cNvPr id="49" name="object 49" descr=""/>
          <p:cNvSpPr txBox="1"/>
          <p:nvPr/>
        </p:nvSpPr>
        <p:spPr>
          <a:xfrm>
            <a:off x="14079652" y="6076188"/>
            <a:ext cx="13061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RDS(MySQL)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4121688" y="7036308"/>
            <a:ext cx="10039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Calibri"/>
                <a:cs typeface="Calibri"/>
              </a:rPr>
              <a:t>POLARDB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12680619" y="8666702"/>
            <a:ext cx="2870200" cy="1577975"/>
          </a:xfrm>
          <a:prstGeom prst="rect">
            <a:avLst/>
          </a:prstGeom>
          <a:ln w="12700">
            <a:solidFill>
              <a:srgbClr val="FF88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100">
              <a:latin typeface="Times New Roman"/>
              <a:cs typeface="Times New Roman"/>
            </a:endParaRPr>
          </a:p>
          <a:p>
            <a:pPr marL="1230630">
              <a:lnSpc>
                <a:spcPct val="100000"/>
              </a:lnSpc>
            </a:pPr>
            <a:r>
              <a:rPr dirty="0" sz="2000" spc="-10">
                <a:latin typeface="Calibri"/>
                <a:cs typeface="Calibri"/>
              </a:rPr>
              <a:t>AnalyticDB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2" name="object 52" descr=""/>
          <p:cNvGrpSpPr/>
          <p:nvPr/>
        </p:nvGrpSpPr>
        <p:grpSpPr>
          <a:xfrm>
            <a:off x="3678976" y="4475722"/>
            <a:ext cx="1099185" cy="2593340"/>
            <a:chOff x="3678976" y="4475722"/>
            <a:chExt cx="1099185" cy="2593340"/>
          </a:xfrm>
        </p:grpSpPr>
        <p:pic>
          <p:nvPicPr>
            <p:cNvPr id="53" name="object 5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97259" y="4475722"/>
              <a:ext cx="1080364" cy="1075017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78976" y="5838202"/>
              <a:ext cx="1065520" cy="1230505"/>
            </a:xfrm>
            <a:prstGeom prst="rect">
              <a:avLst/>
            </a:prstGeom>
          </p:spPr>
        </p:pic>
      </p:grpSp>
      <p:sp>
        <p:nvSpPr>
          <p:cNvPr id="55" name="object 55" descr=""/>
          <p:cNvSpPr txBox="1"/>
          <p:nvPr/>
        </p:nvSpPr>
        <p:spPr>
          <a:xfrm>
            <a:off x="3492560" y="3969936"/>
            <a:ext cx="2746375" cy="3717290"/>
          </a:xfrm>
          <a:prstGeom prst="rect">
            <a:avLst/>
          </a:prstGeom>
          <a:ln w="12700">
            <a:solidFill>
              <a:srgbClr val="FF88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504315">
              <a:lnSpc>
                <a:spcPct val="100000"/>
              </a:lnSpc>
              <a:spcBef>
                <a:spcPts val="1395"/>
              </a:spcBef>
            </a:pPr>
            <a:r>
              <a:rPr dirty="0" sz="2000" spc="-10">
                <a:latin typeface="Calibri"/>
                <a:cs typeface="Calibri"/>
              </a:rPr>
              <a:t>WebApp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1537335">
              <a:lnSpc>
                <a:spcPct val="100000"/>
              </a:lnSpc>
            </a:pPr>
            <a:r>
              <a:rPr dirty="0" sz="2000" spc="-25">
                <a:latin typeface="Calibri"/>
                <a:cs typeface="Calibri"/>
              </a:rPr>
              <a:t>APP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6" name="object 56" descr=""/>
          <p:cNvGrpSpPr/>
          <p:nvPr/>
        </p:nvGrpSpPr>
        <p:grpSpPr>
          <a:xfrm>
            <a:off x="218213" y="3919430"/>
            <a:ext cx="18357850" cy="6325235"/>
            <a:chOff x="218213" y="3919430"/>
            <a:chExt cx="18357850" cy="6325235"/>
          </a:xfrm>
        </p:grpSpPr>
        <p:pic>
          <p:nvPicPr>
            <p:cNvPr id="57" name="object 5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7855831" y="3919430"/>
              <a:ext cx="720191" cy="835074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8213" y="4849445"/>
              <a:ext cx="1863817" cy="1958055"/>
            </a:xfrm>
            <a:prstGeom prst="rect">
              <a:avLst/>
            </a:prstGeom>
          </p:spPr>
        </p:pic>
        <p:sp>
          <p:nvSpPr>
            <p:cNvPr id="59" name="object 59" descr=""/>
            <p:cNvSpPr/>
            <p:nvPr/>
          </p:nvSpPr>
          <p:spPr>
            <a:xfrm>
              <a:off x="2082030" y="5790373"/>
              <a:ext cx="1410970" cy="76200"/>
            </a:xfrm>
            <a:custGeom>
              <a:avLst/>
              <a:gdLst/>
              <a:ahLst/>
              <a:cxnLst/>
              <a:rect l="l" t="t" r="r" b="b"/>
              <a:pathLst>
                <a:path w="1410970" h="76200">
                  <a:moveTo>
                    <a:pt x="1334331" y="0"/>
                  </a:moveTo>
                  <a:lnTo>
                    <a:pt x="1334331" y="76200"/>
                  </a:lnTo>
                  <a:lnTo>
                    <a:pt x="1385131" y="50800"/>
                  </a:lnTo>
                  <a:lnTo>
                    <a:pt x="1347031" y="50800"/>
                  </a:lnTo>
                  <a:lnTo>
                    <a:pt x="1347031" y="25400"/>
                  </a:lnTo>
                  <a:lnTo>
                    <a:pt x="1385131" y="25400"/>
                  </a:lnTo>
                  <a:lnTo>
                    <a:pt x="1334331" y="0"/>
                  </a:lnTo>
                  <a:close/>
                </a:path>
                <a:path w="1410970" h="76200">
                  <a:moveTo>
                    <a:pt x="1334331" y="25400"/>
                  </a:moveTo>
                  <a:lnTo>
                    <a:pt x="1" y="25400"/>
                  </a:lnTo>
                  <a:lnTo>
                    <a:pt x="0" y="50800"/>
                  </a:lnTo>
                  <a:lnTo>
                    <a:pt x="1334331" y="50800"/>
                  </a:lnTo>
                  <a:lnTo>
                    <a:pt x="1334331" y="25400"/>
                  </a:lnTo>
                  <a:close/>
                </a:path>
                <a:path w="1410970" h="76200">
                  <a:moveTo>
                    <a:pt x="1385131" y="25400"/>
                  </a:moveTo>
                  <a:lnTo>
                    <a:pt x="1347031" y="25400"/>
                  </a:lnTo>
                  <a:lnTo>
                    <a:pt x="1347031" y="50800"/>
                  </a:lnTo>
                  <a:lnTo>
                    <a:pt x="1385131" y="50800"/>
                  </a:lnTo>
                  <a:lnTo>
                    <a:pt x="1410531" y="38100"/>
                  </a:lnTo>
                  <a:lnTo>
                    <a:pt x="1385131" y="254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6914809" y="8666702"/>
              <a:ext cx="4765675" cy="1577975"/>
            </a:xfrm>
            <a:custGeom>
              <a:avLst/>
              <a:gdLst/>
              <a:ahLst/>
              <a:cxnLst/>
              <a:rect l="l" t="t" r="r" b="b"/>
              <a:pathLst>
                <a:path w="4765675" h="1577975">
                  <a:moveTo>
                    <a:pt x="4765669" y="0"/>
                  </a:moveTo>
                  <a:lnTo>
                    <a:pt x="0" y="0"/>
                  </a:lnTo>
                  <a:lnTo>
                    <a:pt x="0" y="1577905"/>
                  </a:lnTo>
                  <a:lnTo>
                    <a:pt x="4765669" y="1577905"/>
                  </a:lnTo>
                  <a:lnTo>
                    <a:pt x="47656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 descr=""/>
          <p:cNvSpPr txBox="1"/>
          <p:nvPr/>
        </p:nvSpPr>
        <p:spPr>
          <a:xfrm>
            <a:off x="6914809" y="8666702"/>
            <a:ext cx="4765675" cy="1577975"/>
          </a:xfrm>
          <a:prstGeom prst="rect">
            <a:avLst/>
          </a:prstGeom>
          <a:ln w="12700">
            <a:solidFill>
              <a:srgbClr val="FF8833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00">
              <a:latin typeface="Times New Roman"/>
              <a:cs typeface="Times New Roman"/>
            </a:endParaRPr>
          </a:p>
          <a:p>
            <a:pPr algn="ctr" marL="1073785">
              <a:lnSpc>
                <a:spcPct val="100000"/>
              </a:lnSpc>
            </a:pPr>
            <a:r>
              <a:rPr dirty="0" sz="2000" spc="-25">
                <a:latin typeface="Calibri"/>
                <a:cs typeface="Calibri"/>
              </a:rPr>
              <a:t>OSS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4068588" y="3225100"/>
            <a:ext cx="14610080" cy="6781165"/>
            <a:chOff x="4068588" y="3225100"/>
            <a:chExt cx="14610080" cy="6781165"/>
          </a:xfrm>
        </p:grpSpPr>
        <p:sp>
          <p:nvSpPr>
            <p:cNvPr id="63" name="object 63" descr=""/>
            <p:cNvSpPr/>
            <p:nvPr/>
          </p:nvSpPr>
          <p:spPr>
            <a:xfrm>
              <a:off x="6238647" y="5799009"/>
              <a:ext cx="676275" cy="76200"/>
            </a:xfrm>
            <a:custGeom>
              <a:avLst/>
              <a:gdLst/>
              <a:ahLst/>
              <a:cxnLst/>
              <a:rect l="l" t="t" r="r" b="b"/>
              <a:pathLst>
                <a:path w="676275" h="76200">
                  <a:moveTo>
                    <a:pt x="600518" y="0"/>
                  </a:moveTo>
                  <a:lnTo>
                    <a:pt x="600152" y="25397"/>
                  </a:lnTo>
                  <a:lnTo>
                    <a:pt x="612851" y="25580"/>
                  </a:lnTo>
                  <a:lnTo>
                    <a:pt x="612486" y="50977"/>
                  </a:lnTo>
                  <a:lnTo>
                    <a:pt x="599784" y="50977"/>
                  </a:lnTo>
                  <a:lnTo>
                    <a:pt x="599422" y="76192"/>
                  </a:lnTo>
                  <a:lnTo>
                    <a:pt x="651718" y="50977"/>
                  </a:lnTo>
                  <a:lnTo>
                    <a:pt x="612486" y="50977"/>
                  </a:lnTo>
                  <a:lnTo>
                    <a:pt x="599787" y="50795"/>
                  </a:lnTo>
                  <a:lnTo>
                    <a:pt x="652097" y="50795"/>
                  </a:lnTo>
                  <a:lnTo>
                    <a:pt x="676161" y="39192"/>
                  </a:lnTo>
                  <a:lnTo>
                    <a:pt x="600518" y="0"/>
                  </a:lnTo>
                  <a:close/>
                </a:path>
                <a:path w="676275" h="76200">
                  <a:moveTo>
                    <a:pt x="600152" y="25397"/>
                  </a:moveTo>
                  <a:lnTo>
                    <a:pt x="599787" y="50795"/>
                  </a:lnTo>
                  <a:lnTo>
                    <a:pt x="612486" y="50977"/>
                  </a:lnTo>
                  <a:lnTo>
                    <a:pt x="612851" y="25580"/>
                  </a:lnTo>
                  <a:lnTo>
                    <a:pt x="600152" y="25397"/>
                  </a:lnTo>
                  <a:close/>
                </a:path>
                <a:path w="676275" h="76200">
                  <a:moveTo>
                    <a:pt x="365" y="16765"/>
                  </a:moveTo>
                  <a:lnTo>
                    <a:pt x="0" y="42162"/>
                  </a:lnTo>
                  <a:lnTo>
                    <a:pt x="599787" y="50795"/>
                  </a:lnTo>
                  <a:lnTo>
                    <a:pt x="600152" y="25397"/>
                  </a:lnTo>
                  <a:lnTo>
                    <a:pt x="365" y="167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87940" y="9315402"/>
              <a:ext cx="899191" cy="690580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4068584" y="3225101"/>
              <a:ext cx="12892405" cy="6243320"/>
            </a:xfrm>
            <a:custGeom>
              <a:avLst/>
              <a:gdLst/>
              <a:ahLst/>
              <a:cxnLst/>
              <a:rect l="l" t="t" r="r" b="b"/>
              <a:pathLst>
                <a:path w="12892405" h="6243320">
                  <a:moveTo>
                    <a:pt x="835202" y="668642"/>
                  </a:moveTo>
                  <a:lnTo>
                    <a:pt x="809802" y="668642"/>
                  </a:lnTo>
                  <a:lnTo>
                    <a:pt x="809802" y="385127"/>
                  </a:lnTo>
                  <a:lnTo>
                    <a:pt x="809802" y="359727"/>
                  </a:lnTo>
                  <a:lnTo>
                    <a:pt x="25400" y="359727"/>
                  </a:lnTo>
                  <a:lnTo>
                    <a:pt x="25400" y="0"/>
                  </a:lnTo>
                  <a:lnTo>
                    <a:pt x="0" y="0"/>
                  </a:lnTo>
                  <a:lnTo>
                    <a:pt x="0" y="385127"/>
                  </a:lnTo>
                  <a:lnTo>
                    <a:pt x="784402" y="385127"/>
                  </a:lnTo>
                  <a:lnTo>
                    <a:pt x="784402" y="668642"/>
                  </a:lnTo>
                  <a:lnTo>
                    <a:pt x="759002" y="668642"/>
                  </a:lnTo>
                  <a:lnTo>
                    <a:pt x="797102" y="744842"/>
                  </a:lnTo>
                  <a:lnTo>
                    <a:pt x="828852" y="681342"/>
                  </a:lnTo>
                  <a:lnTo>
                    <a:pt x="835202" y="668642"/>
                  </a:lnTo>
                  <a:close/>
                </a:path>
                <a:path w="12892405" h="6243320">
                  <a:moveTo>
                    <a:pt x="1619161" y="79552"/>
                  </a:moveTo>
                  <a:lnTo>
                    <a:pt x="1612811" y="66852"/>
                  </a:lnTo>
                  <a:lnTo>
                    <a:pt x="1581061" y="3352"/>
                  </a:lnTo>
                  <a:lnTo>
                    <a:pt x="1542961" y="79552"/>
                  </a:lnTo>
                  <a:lnTo>
                    <a:pt x="1568361" y="79552"/>
                  </a:lnTo>
                  <a:lnTo>
                    <a:pt x="1568361" y="364667"/>
                  </a:lnTo>
                  <a:lnTo>
                    <a:pt x="1133208" y="364667"/>
                  </a:lnTo>
                  <a:lnTo>
                    <a:pt x="1133208" y="751370"/>
                  </a:lnTo>
                  <a:lnTo>
                    <a:pt x="1158608" y="751370"/>
                  </a:lnTo>
                  <a:lnTo>
                    <a:pt x="1158608" y="390067"/>
                  </a:lnTo>
                  <a:lnTo>
                    <a:pt x="1593761" y="390067"/>
                  </a:lnTo>
                  <a:lnTo>
                    <a:pt x="1593761" y="364667"/>
                  </a:lnTo>
                  <a:lnTo>
                    <a:pt x="1593761" y="79552"/>
                  </a:lnTo>
                  <a:lnTo>
                    <a:pt x="1619161" y="79552"/>
                  </a:lnTo>
                  <a:close/>
                </a:path>
                <a:path w="12892405" h="6243320">
                  <a:moveTo>
                    <a:pt x="5267160" y="5365407"/>
                  </a:moveTo>
                  <a:lnTo>
                    <a:pt x="5241760" y="5365407"/>
                  </a:lnTo>
                  <a:lnTo>
                    <a:pt x="5241760" y="4471555"/>
                  </a:lnTo>
                  <a:lnTo>
                    <a:pt x="5216360" y="4471555"/>
                  </a:lnTo>
                  <a:lnTo>
                    <a:pt x="5216360" y="5365407"/>
                  </a:lnTo>
                  <a:lnTo>
                    <a:pt x="5190960" y="5365407"/>
                  </a:lnTo>
                  <a:lnTo>
                    <a:pt x="5229060" y="5441607"/>
                  </a:lnTo>
                  <a:lnTo>
                    <a:pt x="5260810" y="5378107"/>
                  </a:lnTo>
                  <a:lnTo>
                    <a:pt x="5267160" y="5365407"/>
                  </a:lnTo>
                  <a:close/>
                </a:path>
                <a:path w="12892405" h="6243320">
                  <a:moveTo>
                    <a:pt x="8717318" y="3279597"/>
                  </a:moveTo>
                  <a:lnTo>
                    <a:pt x="8691918" y="3266897"/>
                  </a:lnTo>
                  <a:lnTo>
                    <a:pt x="8641118" y="3241497"/>
                  </a:lnTo>
                  <a:lnTo>
                    <a:pt x="8641118" y="3266897"/>
                  </a:lnTo>
                  <a:lnTo>
                    <a:pt x="8177301" y="3266897"/>
                  </a:lnTo>
                  <a:lnTo>
                    <a:pt x="8177301" y="2625801"/>
                  </a:lnTo>
                  <a:lnTo>
                    <a:pt x="8177301" y="2613101"/>
                  </a:lnTo>
                  <a:lnTo>
                    <a:pt x="8177301" y="2600401"/>
                  </a:lnTo>
                  <a:lnTo>
                    <a:pt x="8173263" y="2600401"/>
                  </a:lnTo>
                  <a:lnTo>
                    <a:pt x="8173263" y="201180"/>
                  </a:lnTo>
                  <a:lnTo>
                    <a:pt x="8633041" y="201180"/>
                  </a:lnTo>
                  <a:lnTo>
                    <a:pt x="8633041" y="226580"/>
                  </a:lnTo>
                  <a:lnTo>
                    <a:pt x="8683841" y="201180"/>
                  </a:lnTo>
                  <a:lnTo>
                    <a:pt x="8709241" y="188480"/>
                  </a:lnTo>
                  <a:lnTo>
                    <a:pt x="8683841" y="175780"/>
                  </a:lnTo>
                  <a:lnTo>
                    <a:pt x="8633041" y="150380"/>
                  </a:lnTo>
                  <a:lnTo>
                    <a:pt x="8633041" y="175780"/>
                  </a:lnTo>
                  <a:lnTo>
                    <a:pt x="8147863" y="175780"/>
                  </a:lnTo>
                  <a:lnTo>
                    <a:pt x="8147863" y="2600401"/>
                  </a:lnTo>
                  <a:lnTo>
                    <a:pt x="7611885" y="2600401"/>
                  </a:lnTo>
                  <a:lnTo>
                    <a:pt x="7611885" y="2625801"/>
                  </a:lnTo>
                  <a:lnTo>
                    <a:pt x="8151901" y="2625801"/>
                  </a:lnTo>
                  <a:lnTo>
                    <a:pt x="8151901" y="3292297"/>
                  </a:lnTo>
                  <a:lnTo>
                    <a:pt x="8641118" y="3292297"/>
                  </a:lnTo>
                  <a:lnTo>
                    <a:pt x="8641118" y="3317697"/>
                  </a:lnTo>
                  <a:lnTo>
                    <a:pt x="8691918" y="3292297"/>
                  </a:lnTo>
                  <a:lnTo>
                    <a:pt x="8717318" y="3279597"/>
                  </a:lnTo>
                  <a:close/>
                </a:path>
                <a:path w="12892405" h="6243320">
                  <a:moveTo>
                    <a:pt x="10190213" y="5365407"/>
                  </a:moveTo>
                  <a:lnTo>
                    <a:pt x="10164813" y="5365407"/>
                  </a:lnTo>
                  <a:lnTo>
                    <a:pt x="10164813" y="4714710"/>
                  </a:lnTo>
                  <a:lnTo>
                    <a:pt x="10139413" y="4714710"/>
                  </a:lnTo>
                  <a:lnTo>
                    <a:pt x="10139413" y="5365407"/>
                  </a:lnTo>
                  <a:lnTo>
                    <a:pt x="10114013" y="5365407"/>
                  </a:lnTo>
                  <a:lnTo>
                    <a:pt x="10152113" y="5441607"/>
                  </a:lnTo>
                  <a:lnTo>
                    <a:pt x="10183863" y="5378107"/>
                  </a:lnTo>
                  <a:lnTo>
                    <a:pt x="10190213" y="5365407"/>
                  </a:lnTo>
                  <a:close/>
                </a:path>
                <a:path w="12892405" h="6243320">
                  <a:moveTo>
                    <a:pt x="12891897" y="2446693"/>
                  </a:moveTo>
                  <a:lnTo>
                    <a:pt x="12866497" y="2433993"/>
                  </a:lnTo>
                  <a:lnTo>
                    <a:pt x="12815697" y="2408593"/>
                  </a:lnTo>
                  <a:lnTo>
                    <a:pt x="12815697" y="2433993"/>
                  </a:lnTo>
                  <a:lnTo>
                    <a:pt x="12226709" y="2433993"/>
                  </a:lnTo>
                  <a:lnTo>
                    <a:pt x="12215952" y="2433993"/>
                  </a:lnTo>
                  <a:lnTo>
                    <a:pt x="12215952" y="3266897"/>
                  </a:lnTo>
                  <a:lnTo>
                    <a:pt x="11586909" y="3266897"/>
                  </a:lnTo>
                  <a:lnTo>
                    <a:pt x="11586909" y="3292297"/>
                  </a:lnTo>
                  <a:lnTo>
                    <a:pt x="12215952" y="3292297"/>
                  </a:lnTo>
                  <a:lnTo>
                    <a:pt x="12215952" y="6217856"/>
                  </a:lnTo>
                  <a:lnTo>
                    <a:pt x="11481626" y="6217856"/>
                  </a:lnTo>
                  <a:lnTo>
                    <a:pt x="11481626" y="6243256"/>
                  </a:lnTo>
                  <a:lnTo>
                    <a:pt x="12241352" y="6243256"/>
                  </a:lnTo>
                  <a:lnTo>
                    <a:pt x="12241352" y="6230556"/>
                  </a:lnTo>
                  <a:lnTo>
                    <a:pt x="12241352" y="6217856"/>
                  </a:lnTo>
                  <a:lnTo>
                    <a:pt x="12241352" y="3292297"/>
                  </a:lnTo>
                  <a:lnTo>
                    <a:pt x="12252109" y="3292297"/>
                  </a:lnTo>
                  <a:lnTo>
                    <a:pt x="12252109" y="3279597"/>
                  </a:lnTo>
                  <a:lnTo>
                    <a:pt x="12252109" y="3266897"/>
                  </a:lnTo>
                  <a:lnTo>
                    <a:pt x="12252109" y="2459393"/>
                  </a:lnTo>
                  <a:lnTo>
                    <a:pt x="12815697" y="2459393"/>
                  </a:lnTo>
                  <a:lnTo>
                    <a:pt x="12815697" y="2484793"/>
                  </a:lnTo>
                  <a:lnTo>
                    <a:pt x="12866497" y="2459393"/>
                  </a:lnTo>
                  <a:lnTo>
                    <a:pt x="12891897" y="24466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852657" y="5968509"/>
              <a:ext cx="825609" cy="7727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1" y="682608"/>
            <a:ext cx="251460" cy="400050"/>
          </a:xfrm>
          <a:custGeom>
            <a:avLst/>
            <a:gdLst/>
            <a:ahLst/>
            <a:cxnLst/>
            <a:rect l="l" t="t" r="r" b="b"/>
            <a:pathLst>
              <a:path w="251459" h="400050">
                <a:moveTo>
                  <a:pt x="251300" y="0"/>
                </a:moveTo>
                <a:lnTo>
                  <a:pt x="0" y="0"/>
                </a:lnTo>
                <a:lnTo>
                  <a:pt x="0" y="399596"/>
                </a:lnTo>
                <a:lnTo>
                  <a:pt x="251300" y="399596"/>
                </a:lnTo>
                <a:lnTo>
                  <a:pt x="251300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958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Architecture</a:t>
            </a:r>
            <a:r>
              <a:rPr dirty="0" spc="-220"/>
              <a:t> </a:t>
            </a:r>
            <a:r>
              <a:rPr dirty="0"/>
              <a:t>Case</a:t>
            </a:r>
            <a:r>
              <a:rPr dirty="0" spc="-210"/>
              <a:t> </a:t>
            </a:r>
            <a:r>
              <a:rPr dirty="0" spc="-50"/>
              <a:t>2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511236" y="1894100"/>
            <a:ext cx="18301970" cy="7546340"/>
            <a:chOff x="1511236" y="1894100"/>
            <a:chExt cx="18301970" cy="7546340"/>
          </a:xfrm>
        </p:grpSpPr>
        <p:sp>
          <p:nvSpPr>
            <p:cNvPr id="5" name="object 5" descr=""/>
            <p:cNvSpPr/>
            <p:nvPr/>
          </p:nvSpPr>
          <p:spPr>
            <a:xfrm>
              <a:off x="1517586" y="1900450"/>
              <a:ext cx="18289270" cy="7533640"/>
            </a:xfrm>
            <a:custGeom>
              <a:avLst/>
              <a:gdLst/>
              <a:ahLst/>
              <a:cxnLst/>
              <a:rect l="l" t="t" r="r" b="b"/>
              <a:pathLst>
                <a:path w="18289270" h="7533640">
                  <a:moveTo>
                    <a:pt x="18288673" y="0"/>
                  </a:moveTo>
                  <a:lnTo>
                    <a:pt x="0" y="0"/>
                  </a:lnTo>
                  <a:lnTo>
                    <a:pt x="0" y="7533543"/>
                  </a:lnTo>
                  <a:lnTo>
                    <a:pt x="18288673" y="7533543"/>
                  </a:lnTo>
                  <a:lnTo>
                    <a:pt x="182886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17586" y="1900450"/>
              <a:ext cx="18289270" cy="7533640"/>
            </a:xfrm>
            <a:custGeom>
              <a:avLst/>
              <a:gdLst/>
              <a:ahLst/>
              <a:cxnLst/>
              <a:rect l="l" t="t" r="r" b="b"/>
              <a:pathLst>
                <a:path w="18289270" h="7533640">
                  <a:moveTo>
                    <a:pt x="0" y="0"/>
                  </a:moveTo>
                  <a:lnTo>
                    <a:pt x="18288668" y="0"/>
                  </a:lnTo>
                  <a:lnTo>
                    <a:pt x="18288668" y="7533543"/>
                  </a:lnTo>
                  <a:lnTo>
                    <a:pt x="0" y="7533543"/>
                  </a:lnTo>
                  <a:lnTo>
                    <a:pt x="0" y="0"/>
                  </a:lnTo>
                  <a:close/>
                </a:path>
              </a:pathLst>
            </a:custGeom>
            <a:ln w="12390">
              <a:solidFill>
                <a:srgbClr val="EC6604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566839" y="1937313"/>
            <a:ext cx="127381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latin typeface="Arial"/>
                <a:cs typeface="Arial"/>
              </a:rPr>
              <a:t>Alibaba</a:t>
            </a:r>
            <a:r>
              <a:rPr dirty="0" sz="1550" spc="5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Cloud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072584" y="4146855"/>
            <a:ext cx="17428845" cy="4362450"/>
            <a:chOff x="2072584" y="4146855"/>
            <a:chExt cx="17428845" cy="4362450"/>
          </a:xfrm>
        </p:grpSpPr>
        <p:sp>
          <p:nvSpPr>
            <p:cNvPr id="9" name="object 9" descr=""/>
            <p:cNvSpPr/>
            <p:nvPr/>
          </p:nvSpPr>
          <p:spPr>
            <a:xfrm>
              <a:off x="16138125" y="4153205"/>
              <a:ext cx="3357245" cy="3928110"/>
            </a:xfrm>
            <a:custGeom>
              <a:avLst/>
              <a:gdLst/>
              <a:ahLst/>
              <a:cxnLst/>
              <a:rect l="l" t="t" r="r" b="b"/>
              <a:pathLst>
                <a:path w="3357244" h="3928109">
                  <a:moveTo>
                    <a:pt x="0" y="0"/>
                  </a:moveTo>
                  <a:lnTo>
                    <a:pt x="3356788" y="0"/>
                  </a:lnTo>
                  <a:lnTo>
                    <a:pt x="3356788" y="3927850"/>
                  </a:lnTo>
                  <a:lnTo>
                    <a:pt x="0" y="3927850"/>
                  </a:lnTo>
                  <a:lnTo>
                    <a:pt x="0" y="0"/>
                  </a:lnTo>
                  <a:close/>
                </a:path>
              </a:pathLst>
            </a:custGeom>
            <a:ln w="12390">
              <a:solidFill>
                <a:srgbClr val="4EBFDD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532171" y="4153205"/>
              <a:ext cx="9770745" cy="3482340"/>
            </a:xfrm>
            <a:custGeom>
              <a:avLst/>
              <a:gdLst/>
              <a:ahLst/>
              <a:cxnLst/>
              <a:rect l="l" t="t" r="r" b="b"/>
              <a:pathLst>
                <a:path w="9770744" h="3482340">
                  <a:moveTo>
                    <a:pt x="0" y="0"/>
                  </a:moveTo>
                  <a:lnTo>
                    <a:pt x="9770209" y="0"/>
                  </a:lnTo>
                  <a:lnTo>
                    <a:pt x="9770209" y="3481785"/>
                  </a:lnTo>
                  <a:lnTo>
                    <a:pt x="0" y="3481785"/>
                  </a:lnTo>
                  <a:lnTo>
                    <a:pt x="0" y="0"/>
                  </a:lnTo>
                  <a:close/>
                </a:path>
              </a:pathLst>
            </a:custGeom>
            <a:ln w="12390">
              <a:solidFill>
                <a:srgbClr val="4EBFD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648699" y="6200912"/>
              <a:ext cx="1438910" cy="2265045"/>
            </a:xfrm>
            <a:custGeom>
              <a:avLst/>
              <a:gdLst/>
              <a:ahLst/>
              <a:cxnLst/>
              <a:rect l="l" t="t" r="r" b="b"/>
              <a:pathLst>
                <a:path w="1438910" h="2265045">
                  <a:moveTo>
                    <a:pt x="1438645" y="2264648"/>
                  </a:moveTo>
                  <a:lnTo>
                    <a:pt x="0" y="2264648"/>
                  </a:lnTo>
                  <a:lnTo>
                    <a:pt x="0" y="2102465"/>
                  </a:lnTo>
                  <a:lnTo>
                    <a:pt x="3130" y="61953"/>
                  </a:lnTo>
                  <a:lnTo>
                    <a:pt x="3130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8463" y="6095592"/>
              <a:ext cx="86734" cy="11151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1150" y="8422194"/>
              <a:ext cx="111516" cy="8673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078934" y="6705688"/>
              <a:ext cx="1038860" cy="1797050"/>
            </a:xfrm>
            <a:custGeom>
              <a:avLst/>
              <a:gdLst/>
              <a:ahLst/>
              <a:cxnLst/>
              <a:rect l="l" t="t" r="r" b="b"/>
              <a:pathLst>
                <a:path w="1038860" h="1797050">
                  <a:moveTo>
                    <a:pt x="0" y="0"/>
                  </a:moveTo>
                  <a:lnTo>
                    <a:pt x="1038241" y="0"/>
                  </a:lnTo>
                  <a:lnTo>
                    <a:pt x="1038241" y="1796651"/>
                  </a:lnTo>
                  <a:lnTo>
                    <a:pt x="0" y="1796651"/>
                  </a:lnTo>
                  <a:lnTo>
                    <a:pt x="0" y="0"/>
                  </a:lnTo>
                  <a:close/>
                </a:path>
              </a:pathLst>
            </a:custGeom>
            <a:ln w="12390">
              <a:solidFill>
                <a:srgbClr val="4EBFD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688153" y="5293149"/>
              <a:ext cx="2272030" cy="2205990"/>
            </a:xfrm>
            <a:custGeom>
              <a:avLst/>
              <a:gdLst/>
              <a:ahLst/>
              <a:cxnLst/>
              <a:rect l="l" t="t" r="r" b="b"/>
              <a:pathLst>
                <a:path w="2272029" h="2205990">
                  <a:moveTo>
                    <a:pt x="0" y="0"/>
                  </a:moveTo>
                  <a:lnTo>
                    <a:pt x="2271759" y="0"/>
                  </a:lnTo>
                  <a:lnTo>
                    <a:pt x="2271759" y="2205544"/>
                  </a:lnTo>
                  <a:lnTo>
                    <a:pt x="0" y="2205544"/>
                  </a:lnTo>
                  <a:lnTo>
                    <a:pt x="0" y="0"/>
                  </a:lnTo>
                  <a:close/>
                </a:path>
              </a:pathLst>
            </a:custGeom>
            <a:ln w="12390">
              <a:solidFill>
                <a:srgbClr val="ED5335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885181" y="3397063"/>
            <a:ext cx="44704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30">
                <a:latin typeface="Arial"/>
                <a:cs typeface="Arial"/>
              </a:rPr>
              <a:t>WAF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1642" y="2616758"/>
            <a:ext cx="752734" cy="743441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3066581" y="3397063"/>
            <a:ext cx="93980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latin typeface="Arial"/>
                <a:cs typeface="Arial"/>
              </a:rPr>
              <a:t>Anti-</a:t>
            </a:r>
            <a:r>
              <a:rPr dirty="0" sz="1550" spc="-20">
                <a:latin typeface="Arial"/>
                <a:cs typeface="Arial"/>
              </a:rPr>
              <a:t>DDos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683871" y="2616758"/>
            <a:ext cx="3556635" cy="743585"/>
            <a:chOff x="1683871" y="2616758"/>
            <a:chExt cx="3556635" cy="743585"/>
          </a:xfrm>
        </p:grpSpPr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3871" y="2616758"/>
              <a:ext cx="849108" cy="74344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2731" y="2616758"/>
              <a:ext cx="627628" cy="743441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4563324" y="3380410"/>
            <a:ext cx="842644" cy="6381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ts val="1835"/>
              </a:lnSpc>
              <a:spcBef>
                <a:spcPts val="110"/>
              </a:spcBef>
            </a:pPr>
            <a:r>
              <a:rPr dirty="0" sz="1550" spc="-25">
                <a:latin typeface="Arial"/>
                <a:cs typeface="Arial"/>
              </a:rPr>
              <a:t>SSL</a:t>
            </a:r>
            <a:endParaRPr sz="1550">
              <a:latin typeface="Arial"/>
              <a:cs typeface="Arial"/>
            </a:endParaRPr>
          </a:p>
          <a:p>
            <a:pPr algn="ctr" marL="12700" marR="5080">
              <a:lnSpc>
                <a:spcPts val="1500"/>
              </a:lnSpc>
              <a:spcBef>
                <a:spcPts val="25"/>
              </a:spcBef>
            </a:pPr>
            <a:r>
              <a:rPr dirty="0" sz="1250" spc="-10">
                <a:latin typeface="Arial"/>
                <a:cs typeface="Arial"/>
              </a:rPr>
              <a:t>Certificates Service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26802" y="2510793"/>
            <a:ext cx="662632" cy="743441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9505215" y="3275635"/>
            <a:ext cx="1873250" cy="532130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dirty="0" sz="1550" spc="-25">
                <a:latin typeface="Arial"/>
                <a:cs typeface="Arial"/>
              </a:rPr>
              <a:t>ACR</a:t>
            </a:r>
            <a:endParaRPr sz="15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dirty="0" sz="1550" spc="-254">
                <a:latin typeface="Tahoma"/>
                <a:cs typeface="Tahoma"/>
              </a:rPr>
              <a:t>(&amp;RQWDLQHU</a:t>
            </a:r>
            <a:r>
              <a:rPr dirty="0" sz="1550" spc="65">
                <a:latin typeface="Tahoma"/>
                <a:cs typeface="Tahoma"/>
              </a:rPr>
              <a:t> </a:t>
            </a:r>
            <a:r>
              <a:rPr dirty="0" sz="1550" spc="-140">
                <a:latin typeface="Tahoma"/>
                <a:cs typeface="Tahoma"/>
              </a:rPr>
              <a:t>5HJLVWU\)</a:t>
            </a:r>
            <a:endParaRPr sz="1550">
              <a:latin typeface="Tahoma"/>
              <a:cs typeface="Tahoma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11894" y="4970991"/>
            <a:ext cx="849108" cy="754763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3066581" y="5762617"/>
            <a:ext cx="117094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latin typeface="Arial"/>
                <a:cs typeface="Arial"/>
              </a:rPr>
              <a:t>API</a:t>
            </a:r>
            <a:r>
              <a:rPr dirty="0" sz="1550" spc="-7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Gateway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7" name="object 2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210013" y="8093446"/>
            <a:ext cx="752734" cy="744229"/>
          </a:xfrm>
          <a:prstGeom prst="rect">
            <a:avLst/>
          </a:prstGeom>
        </p:spPr>
      </p:pic>
      <p:sp>
        <p:nvSpPr>
          <p:cNvPr id="28" name="object 28" descr=""/>
          <p:cNvSpPr txBox="1"/>
          <p:nvPr/>
        </p:nvSpPr>
        <p:spPr>
          <a:xfrm>
            <a:off x="4837983" y="8874539"/>
            <a:ext cx="1674495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latin typeface="Arial"/>
                <a:cs typeface="Arial"/>
              </a:rPr>
              <a:t>Function</a:t>
            </a:r>
            <a:r>
              <a:rPr dirty="0" sz="1550" spc="114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Compute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20954" y="8070649"/>
            <a:ext cx="752734" cy="767027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7588718" y="8874539"/>
            <a:ext cx="2173605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latin typeface="Arial"/>
                <a:cs typeface="Arial"/>
              </a:rPr>
              <a:t>ApsaraDB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>
                <a:latin typeface="Arial"/>
                <a:cs typeface="Arial"/>
              </a:rPr>
              <a:t>for</a:t>
            </a:r>
            <a:r>
              <a:rPr dirty="0" sz="1550" spc="25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MongoDB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143710" y="5293149"/>
            <a:ext cx="835021" cy="748144"/>
          </a:xfrm>
          <a:prstGeom prst="rect">
            <a:avLst/>
          </a:prstGeom>
        </p:spPr>
      </p:pic>
      <p:sp>
        <p:nvSpPr>
          <p:cNvPr id="32" name="object 32" descr=""/>
          <p:cNvSpPr txBox="1"/>
          <p:nvPr/>
        </p:nvSpPr>
        <p:spPr>
          <a:xfrm>
            <a:off x="13869310" y="6078157"/>
            <a:ext cx="1384300" cy="49212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02235" marR="5080" indent="-90170">
              <a:lnSpc>
                <a:spcPts val="1800"/>
              </a:lnSpc>
              <a:spcBef>
                <a:spcPts val="220"/>
              </a:spcBef>
            </a:pPr>
            <a:r>
              <a:rPr dirty="0" sz="1550">
                <a:latin typeface="Arial"/>
                <a:cs typeface="Arial"/>
              </a:rPr>
              <a:t>ApsaraDB </a:t>
            </a:r>
            <a:r>
              <a:rPr dirty="0" sz="1550" spc="-40">
                <a:latin typeface="Arial"/>
                <a:cs typeface="Arial"/>
              </a:rPr>
              <a:t>RDS </a:t>
            </a:r>
            <a:r>
              <a:rPr dirty="0" sz="1550" spc="-10">
                <a:latin typeface="Arial"/>
                <a:cs typeface="Arial"/>
              </a:rPr>
              <a:t>(PostgreSQL)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5296749" y="6219676"/>
            <a:ext cx="548005" cy="705485"/>
            <a:chOff x="5296749" y="6219676"/>
            <a:chExt cx="548005" cy="705485"/>
          </a:xfrm>
        </p:grpSpPr>
        <p:pic>
          <p:nvPicPr>
            <p:cNvPr id="34" name="object 3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96749" y="6219676"/>
              <a:ext cx="518518" cy="352490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5328060" y="6572166"/>
              <a:ext cx="516890" cy="353060"/>
            </a:xfrm>
            <a:custGeom>
              <a:avLst/>
              <a:gdLst/>
              <a:ahLst/>
              <a:cxnLst/>
              <a:rect l="l" t="t" r="r" b="b"/>
              <a:pathLst>
                <a:path w="516889" h="353059">
                  <a:moveTo>
                    <a:pt x="516642" y="0"/>
                  </a:moveTo>
                  <a:lnTo>
                    <a:pt x="0" y="0"/>
                  </a:lnTo>
                  <a:lnTo>
                    <a:pt x="0" y="352490"/>
                  </a:lnTo>
                  <a:lnTo>
                    <a:pt x="516642" y="352490"/>
                  </a:lnTo>
                  <a:lnTo>
                    <a:pt x="516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5377313" y="6609029"/>
            <a:ext cx="418465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25">
                <a:latin typeface="Arial"/>
                <a:cs typeface="Arial"/>
              </a:rPr>
              <a:t>VPC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6428570" y="5088168"/>
            <a:ext cx="7152640" cy="2417445"/>
            <a:chOff x="6428570" y="5088168"/>
            <a:chExt cx="7152640" cy="2417445"/>
          </a:xfrm>
        </p:grpSpPr>
        <p:pic>
          <p:nvPicPr>
            <p:cNvPr id="38" name="object 3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8570" y="5088168"/>
              <a:ext cx="606302" cy="52040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88330" y="5180906"/>
              <a:ext cx="447254" cy="506103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54369" y="5645640"/>
              <a:ext cx="2168371" cy="1796651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11801864" y="5293149"/>
              <a:ext cx="1773555" cy="2205990"/>
            </a:xfrm>
            <a:custGeom>
              <a:avLst/>
              <a:gdLst/>
              <a:ahLst/>
              <a:cxnLst/>
              <a:rect l="l" t="t" r="r" b="b"/>
              <a:pathLst>
                <a:path w="1773555" h="2205990">
                  <a:moveTo>
                    <a:pt x="0" y="0"/>
                  </a:moveTo>
                  <a:lnTo>
                    <a:pt x="1772960" y="0"/>
                  </a:lnTo>
                  <a:lnTo>
                    <a:pt x="1772960" y="2205544"/>
                  </a:lnTo>
                  <a:lnTo>
                    <a:pt x="0" y="2205544"/>
                  </a:lnTo>
                  <a:lnTo>
                    <a:pt x="0" y="0"/>
                  </a:lnTo>
                  <a:close/>
                </a:path>
              </a:pathLst>
            </a:custGeom>
            <a:ln w="12390">
              <a:solidFill>
                <a:srgbClr val="ED5335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62911" y="5180906"/>
              <a:ext cx="447254" cy="506103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46732" y="5608468"/>
              <a:ext cx="1437318" cy="183382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62305" y="6101807"/>
              <a:ext cx="599994" cy="588230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/>
          <p:nvPr/>
        </p:nvSpPr>
        <p:spPr>
          <a:xfrm>
            <a:off x="6484756" y="5762617"/>
            <a:ext cx="40005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25">
                <a:latin typeface="Arial"/>
                <a:cs typeface="Arial"/>
              </a:rPr>
              <a:t>SLB</a:t>
            </a:r>
            <a:endParaRPr sz="155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0611558" y="6726899"/>
            <a:ext cx="34925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25">
                <a:latin typeface="Arial"/>
                <a:cs typeface="Arial"/>
              </a:rPr>
              <a:t>MQ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2065057" y="2771855"/>
            <a:ext cx="12783820" cy="5737225"/>
            <a:chOff x="2065057" y="2771855"/>
            <a:chExt cx="12783820" cy="5737225"/>
          </a:xfrm>
        </p:grpSpPr>
        <p:sp>
          <p:nvSpPr>
            <p:cNvPr id="48" name="object 48" descr=""/>
            <p:cNvSpPr/>
            <p:nvPr/>
          </p:nvSpPr>
          <p:spPr>
            <a:xfrm>
              <a:off x="6085416" y="8454162"/>
              <a:ext cx="2012950" cy="11430"/>
            </a:xfrm>
            <a:custGeom>
              <a:avLst/>
              <a:gdLst/>
              <a:ahLst/>
              <a:cxnLst/>
              <a:rect l="l" t="t" r="r" b="b"/>
              <a:pathLst>
                <a:path w="2012950" h="11429">
                  <a:moveTo>
                    <a:pt x="2012868" y="0"/>
                  </a:moveTo>
                  <a:lnTo>
                    <a:pt x="1950915" y="0"/>
                  </a:lnTo>
                  <a:lnTo>
                    <a:pt x="61953" y="11399"/>
                  </a:lnTo>
                  <a:lnTo>
                    <a:pt x="0" y="11399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80095" y="8422194"/>
              <a:ext cx="111516" cy="86734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92089" y="8410795"/>
              <a:ext cx="111516" cy="86734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3536448" y="3835359"/>
              <a:ext cx="0" cy="1013460"/>
            </a:xfrm>
            <a:custGeom>
              <a:avLst/>
              <a:gdLst/>
              <a:ahLst/>
              <a:cxnLst/>
              <a:rect l="l" t="t" r="r" b="b"/>
              <a:pathLst>
                <a:path w="0" h="1013460">
                  <a:moveTo>
                    <a:pt x="0" y="1012964"/>
                  </a:moveTo>
                  <a:lnTo>
                    <a:pt x="0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93081" y="3730038"/>
              <a:ext cx="86734" cy="111516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93081" y="4842128"/>
              <a:ext cx="86734" cy="111516"/>
            </a:xfrm>
            <a:prstGeom prst="rect">
              <a:avLst/>
            </a:prstGeom>
          </p:spPr>
        </p:pic>
        <p:sp>
          <p:nvSpPr>
            <p:cNvPr id="54" name="object 54" descr=""/>
            <p:cNvSpPr/>
            <p:nvPr/>
          </p:nvSpPr>
          <p:spPr>
            <a:xfrm>
              <a:off x="2108424" y="3835359"/>
              <a:ext cx="1428115" cy="1013460"/>
            </a:xfrm>
            <a:custGeom>
              <a:avLst/>
              <a:gdLst/>
              <a:ahLst/>
              <a:cxnLst/>
              <a:rect l="l" t="t" r="r" b="b"/>
              <a:pathLst>
                <a:path w="1428114" h="1013460">
                  <a:moveTo>
                    <a:pt x="1428023" y="1012964"/>
                  </a:moveTo>
                  <a:lnTo>
                    <a:pt x="1428023" y="607049"/>
                  </a:lnTo>
                  <a:lnTo>
                    <a:pt x="0" y="607049"/>
                  </a:lnTo>
                  <a:lnTo>
                    <a:pt x="0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65057" y="3730038"/>
              <a:ext cx="86734" cy="111516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93081" y="4842128"/>
              <a:ext cx="86734" cy="111516"/>
            </a:xfrm>
            <a:prstGeom prst="rect">
              <a:avLst/>
            </a:prstGeom>
          </p:spPr>
        </p:pic>
        <p:sp>
          <p:nvSpPr>
            <p:cNvPr id="57" name="object 57" descr=""/>
            <p:cNvSpPr/>
            <p:nvPr/>
          </p:nvSpPr>
          <p:spPr>
            <a:xfrm>
              <a:off x="3536448" y="4199447"/>
              <a:ext cx="1448435" cy="648970"/>
            </a:xfrm>
            <a:custGeom>
              <a:avLst/>
              <a:gdLst/>
              <a:ahLst/>
              <a:cxnLst/>
              <a:rect l="l" t="t" r="r" b="b"/>
              <a:pathLst>
                <a:path w="1448435" h="648970">
                  <a:moveTo>
                    <a:pt x="0" y="648876"/>
                  </a:moveTo>
                  <a:lnTo>
                    <a:pt x="0" y="242961"/>
                  </a:lnTo>
                  <a:lnTo>
                    <a:pt x="1448153" y="242961"/>
                  </a:lnTo>
                  <a:lnTo>
                    <a:pt x="1448153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1234" y="4094126"/>
              <a:ext cx="86734" cy="111516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93081" y="4842128"/>
              <a:ext cx="86734" cy="11151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52859" y="4418727"/>
              <a:ext cx="377815" cy="443713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095577" y="2771855"/>
              <a:ext cx="752734" cy="588344"/>
            </a:xfrm>
            <a:prstGeom prst="rect">
              <a:avLst/>
            </a:prstGeom>
          </p:spPr>
        </p:pic>
        <p:pic>
          <p:nvPicPr>
            <p:cNvPr id="62" name="object 6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281086" y="4418727"/>
              <a:ext cx="377815" cy="443713"/>
            </a:xfrm>
            <a:prstGeom prst="rect">
              <a:avLst/>
            </a:prstGeom>
          </p:spPr>
        </p:pic>
      </p:grpSp>
      <p:sp>
        <p:nvSpPr>
          <p:cNvPr id="63" name="object 63" descr=""/>
          <p:cNvSpPr txBox="1"/>
          <p:nvPr/>
        </p:nvSpPr>
        <p:spPr>
          <a:xfrm>
            <a:off x="10046933" y="4921119"/>
            <a:ext cx="82296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10">
                <a:latin typeface="Arial"/>
                <a:cs typeface="Arial"/>
              </a:rPr>
              <a:t>Endpoint</a:t>
            </a:r>
            <a:endParaRPr sz="155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14253485" y="3427395"/>
            <a:ext cx="43307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25">
                <a:latin typeface="Arial"/>
                <a:cs typeface="Arial"/>
              </a:rPr>
              <a:t>OSS</a:t>
            </a:r>
            <a:endParaRPr sz="155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14108889" y="4899304"/>
            <a:ext cx="82296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10">
                <a:latin typeface="Arial"/>
                <a:cs typeface="Arial"/>
              </a:rPr>
              <a:t>Endpoint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5125943" y="3760370"/>
            <a:ext cx="9387840" cy="2679065"/>
            <a:chOff x="5125943" y="3760370"/>
            <a:chExt cx="9387840" cy="2679065"/>
          </a:xfrm>
        </p:grpSpPr>
        <p:sp>
          <p:nvSpPr>
            <p:cNvPr id="67" name="object 67" descr=""/>
            <p:cNvSpPr/>
            <p:nvPr/>
          </p:nvSpPr>
          <p:spPr>
            <a:xfrm>
              <a:off x="14469988" y="3865691"/>
              <a:ext cx="0" cy="430530"/>
            </a:xfrm>
            <a:custGeom>
              <a:avLst/>
              <a:gdLst/>
              <a:ahLst/>
              <a:cxnLst/>
              <a:rect l="l" t="t" r="r" b="b"/>
              <a:pathLst>
                <a:path w="0" h="430529">
                  <a:moveTo>
                    <a:pt x="0" y="430368"/>
                  </a:moveTo>
                  <a:lnTo>
                    <a:pt x="0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26620" y="3760370"/>
              <a:ext cx="86734" cy="111516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426620" y="4289864"/>
              <a:ext cx="86734" cy="111516"/>
            </a:xfrm>
            <a:prstGeom prst="rect">
              <a:avLst/>
            </a:prstGeom>
          </p:spPr>
        </p:pic>
        <p:sp>
          <p:nvSpPr>
            <p:cNvPr id="70" name="object 70" descr=""/>
            <p:cNvSpPr/>
            <p:nvPr/>
          </p:nvSpPr>
          <p:spPr>
            <a:xfrm>
              <a:off x="10441766" y="4001989"/>
              <a:ext cx="0" cy="294640"/>
            </a:xfrm>
            <a:custGeom>
              <a:avLst/>
              <a:gdLst/>
              <a:ahLst/>
              <a:cxnLst/>
              <a:rect l="l" t="t" r="r" b="b"/>
              <a:pathLst>
                <a:path w="0" h="294639">
                  <a:moveTo>
                    <a:pt x="0" y="294070"/>
                  </a:moveTo>
                  <a:lnTo>
                    <a:pt x="0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1" name="object 71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98399" y="3896668"/>
              <a:ext cx="86734" cy="111516"/>
            </a:xfrm>
            <a:prstGeom prst="rect">
              <a:avLst/>
            </a:prstGeom>
          </p:spPr>
        </p:pic>
        <p:pic>
          <p:nvPicPr>
            <p:cNvPr id="72" name="object 72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98399" y="4289864"/>
              <a:ext cx="86734" cy="111516"/>
            </a:xfrm>
            <a:prstGeom prst="rect">
              <a:avLst/>
            </a:prstGeom>
          </p:spPr>
        </p:pic>
        <p:sp>
          <p:nvSpPr>
            <p:cNvPr id="73" name="object 73" descr=""/>
            <p:cNvSpPr/>
            <p:nvPr/>
          </p:nvSpPr>
          <p:spPr>
            <a:xfrm>
              <a:off x="11284968" y="6395921"/>
              <a:ext cx="394335" cy="0"/>
            </a:xfrm>
            <a:custGeom>
              <a:avLst/>
              <a:gdLst/>
              <a:ahLst/>
              <a:cxnLst/>
              <a:rect l="l" t="t" r="r" b="b"/>
              <a:pathLst>
                <a:path w="394334" h="0">
                  <a:moveTo>
                    <a:pt x="0" y="0"/>
                  </a:moveTo>
                  <a:lnTo>
                    <a:pt x="394228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4" name="object 74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673001" y="6352554"/>
              <a:ext cx="111516" cy="86734"/>
            </a:xfrm>
            <a:prstGeom prst="rect">
              <a:avLst/>
            </a:prstGeom>
          </p:spPr>
        </p:pic>
        <p:pic>
          <p:nvPicPr>
            <p:cNvPr id="75" name="object 7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179647" y="6352554"/>
              <a:ext cx="111516" cy="86734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13697486" y="5672720"/>
              <a:ext cx="323850" cy="3810"/>
            </a:xfrm>
            <a:custGeom>
              <a:avLst/>
              <a:gdLst/>
              <a:ahLst/>
              <a:cxnLst/>
              <a:rect l="l" t="t" r="r" b="b"/>
              <a:pathLst>
                <a:path w="323850" h="3810">
                  <a:moveTo>
                    <a:pt x="0" y="3292"/>
                  </a:moveTo>
                  <a:lnTo>
                    <a:pt x="323558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7" name="object 77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014471" y="5629353"/>
              <a:ext cx="111889" cy="86731"/>
            </a:xfrm>
            <a:prstGeom prst="rect">
              <a:avLst/>
            </a:prstGeom>
          </p:spPr>
        </p:pic>
        <p:pic>
          <p:nvPicPr>
            <p:cNvPr id="78" name="object 78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592170" y="5632647"/>
              <a:ext cx="111889" cy="86731"/>
            </a:xfrm>
            <a:prstGeom prst="rect">
              <a:avLst/>
            </a:prstGeom>
          </p:spPr>
        </p:pic>
        <p:sp>
          <p:nvSpPr>
            <p:cNvPr id="79" name="object 79" descr=""/>
            <p:cNvSpPr/>
            <p:nvPr/>
          </p:nvSpPr>
          <p:spPr>
            <a:xfrm>
              <a:off x="5125943" y="5622380"/>
              <a:ext cx="921385" cy="353060"/>
            </a:xfrm>
            <a:custGeom>
              <a:avLst/>
              <a:gdLst/>
              <a:ahLst/>
              <a:cxnLst/>
              <a:rect l="l" t="t" r="r" b="b"/>
              <a:pathLst>
                <a:path w="921385" h="353060">
                  <a:moveTo>
                    <a:pt x="920876" y="0"/>
                  </a:moveTo>
                  <a:lnTo>
                    <a:pt x="0" y="0"/>
                  </a:lnTo>
                  <a:lnTo>
                    <a:pt x="0" y="352490"/>
                  </a:lnTo>
                  <a:lnTo>
                    <a:pt x="920876" y="352490"/>
                  </a:lnTo>
                  <a:lnTo>
                    <a:pt x="9208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5175196" y="5659242"/>
            <a:ext cx="82296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10">
                <a:latin typeface="Arial"/>
                <a:cs typeface="Arial"/>
              </a:rPr>
              <a:t>Endpoint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2843391" y="5126516"/>
            <a:ext cx="2932430" cy="2654300"/>
            <a:chOff x="2843391" y="5126516"/>
            <a:chExt cx="2932430" cy="2654300"/>
          </a:xfrm>
        </p:grpSpPr>
        <p:pic>
          <p:nvPicPr>
            <p:cNvPr id="82" name="object 8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97474" y="5126516"/>
              <a:ext cx="377814" cy="443713"/>
            </a:xfrm>
            <a:prstGeom prst="rect">
              <a:avLst/>
            </a:prstGeom>
          </p:spPr>
        </p:pic>
        <p:pic>
          <p:nvPicPr>
            <p:cNvPr id="83" name="object 8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43391" y="7128205"/>
              <a:ext cx="544992" cy="370487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2871740" y="7427769"/>
              <a:ext cx="516890" cy="353060"/>
            </a:xfrm>
            <a:custGeom>
              <a:avLst/>
              <a:gdLst/>
              <a:ahLst/>
              <a:cxnLst/>
              <a:rect l="l" t="t" r="r" b="b"/>
              <a:pathLst>
                <a:path w="516889" h="353059">
                  <a:moveTo>
                    <a:pt x="516642" y="0"/>
                  </a:moveTo>
                  <a:lnTo>
                    <a:pt x="0" y="0"/>
                  </a:lnTo>
                  <a:lnTo>
                    <a:pt x="0" y="352490"/>
                  </a:lnTo>
                  <a:lnTo>
                    <a:pt x="516642" y="352490"/>
                  </a:lnTo>
                  <a:lnTo>
                    <a:pt x="5166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5" name="object 85" descr=""/>
          <p:cNvSpPr txBox="1"/>
          <p:nvPr/>
        </p:nvSpPr>
        <p:spPr>
          <a:xfrm>
            <a:off x="2920993" y="7464631"/>
            <a:ext cx="418465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25">
                <a:latin typeface="Arial"/>
                <a:cs typeface="Arial"/>
              </a:rPr>
              <a:t>VPC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86" name="object 86" descr="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952673" y="7207913"/>
            <a:ext cx="311503" cy="313030"/>
          </a:xfrm>
          <a:prstGeom prst="rect">
            <a:avLst/>
          </a:prstGeom>
        </p:spPr>
      </p:pic>
      <p:sp>
        <p:nvSpPr>
          <p:cNvPr id="87" name="object 87" descr=""/>
          <p:cNvSpPr txBox="1"/>
          <p:nvPr/>
        </p:nvSpPr>
        <p:spPr>
          <a:xfrm>
            <a:off x="1802584" y="7557806"/>
            <a:ext cx="612140" cy="3816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dirty="0" sz="1150" spc="-25">
                <a:latin typeface="Arial"/>
                <a:cs typeface="Arial"/>
              </a:rPr>
              <a:t>VPN</a:t>
            </a:r>
            <a:endParaRPr sz="11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150" spc="-10">
                <a:latin typeface="Arial"/>
                <a:cs typeface="Arial"/>
              </a:rPr>
              <a:t>Gateway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88" name="object 88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3298" y="7083325"/>
            <a:ext cx="606302" cy="562207"/>
          </a:xfrm>
          <a:prstGeom prst="rect">
            <a:avLst/>
          </a:prstGeom>
        </p:spPr>
      </p:pic>
      <p:sp>
        <p:nvSpPr>
          <p:cNvPr id="89" name="object 89" descr=""/>
          <p:cNvSpPr txBox="1"/>
          <p:nvPr/>
        </p:nvSpPr>
        <p:spPr>
          <a:xfrm>
            <a:off x="276150" y="7682394"/>
            <a:ext cx="661035" cy="492125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73025" marR="5080" indent="-60960">
              <a:lnSpc>
                <a:spcPts val="1800"/>
              </a:lnSpc>
              <a:spcBef>
                <a:spcPts val="220"/>
              </a:spcBef>
            </a:pPr>
            <a:r>
              <a:rPr dirty="0" sz="1550" spc="-10">
                <a:latin typeface="Arial"/>
                <a:cs typeface="Arial"/>
              </a:rPr>
              <a:t>Branch Users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90" name="object 90" descr=""/>
          <p:cNvGrpSpPr/>
          <p:nvPr/>
        </p:nvGrpSpPr>
        <p:grpSpPr>
          <a:xfrm>
            <a:off x="926946" y="5305006"/>
            <a:ext cx="9618345" cy="2103120"/>
            <a:chOff x="926946" y="5305006"/>
            <a:chExt cx="9618345" cy="2103120"/>
          </a:xfrm>
        </p:grpSpPr>
        <p:sp>
          <p:nvSpPr>
            <p:cNvPr id="91" name="object 91" descr=""/>
            <p:cNvSpPr/>
            <p:nvPr/>
          </p:nvSpPr>
          <p:spPr>
            <a:xfrm>
              <a:off x="4083670" y="5348373"/>
              <a:ext cx="1191260" cy="0"/>
            </a:xfrm>
            <a:custGeom>
              <a:avLst/>
              <a:gdLst/>
              <a:ahLst/>
              <a:cxnLst/>
              <a:rect l="l" t="t" r="r" b="b"/>
              <a:pathLst>
                <a:path w="1191260" h="0">
                  <a:moveTo>
                    <a:pt x="0" y="0"/>
                  </a:moveTo>
                  <a:lnTo>
                    <a:pt x="1191135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68610" y="5305006"/>
              <a:ext cx="111516" cy="86734"/>
            </a:xfrm>
            <a:prstGeom prst="rect">
              <a:avLst/>
            </a:prstGeom>
          </p:spPr>
        </p:pic>
        <p:pic>
          <p:nvPicPr>
            <p:cNvPr id="93" name="object 9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78349" y="5305006"/>
              <a:ext cx="111516" cy="86734"/>
            </a:xfrm>
            <a:prstGeom prst="rect">
              <a:avLst/>
            </a:prstGeom>
          </p:spPr>
        </p:pic>
        <p:sp>
          <p:nvSpPr>
            <p:cNvPr id="94" name="object 94" descr=""/>
            <p:cNvSpPr/>
            <p:nvPr/>
          </p:nvSpPr>
          <p:spPr>
            <a:xfrm>
              <a:off x="2598054" y="5348373"/>
              <a:ext cx="391795" cy="1235075"/>
            </a:xfrm>
            <a:custGeom>
              <a:avLst/>
              <a:gdLst/>
              <a:ahLst/>
              <a:cxnLst/>
              <a:rect l="l" t="t" r="r" b="b"/>
              <a:pathLst>
                <a:path w="391794" h="1235075">
                  <a:moveTo>
                    <a:pt x="0" y="1234647"/>
                  </a:moveTo>
                  <a:lnTo>
                    <a:pt x="0" y="823"/>
                  </a:lnTo>
                  <a:lnTo>
                    <a:pt x="250950" y="823"/>
                  </a:lnTo>
                  <a:lnTo>
                    <a:pt x="329217" y="0"/>
                  </a:lnTo>
                  <a:lnTo>
                    <a:pt x="391171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83030" y="5305006"/>
              <a:ext cx="111516" cy="86734"/>
            </a:xfrm>
            <a:prstGeom prst="rect">
              <a:avLst/>
            </a:prstGeom>
          </p:spPr>
        </p:pic>
        <p:pic>
          <p:nvPicPr>
            <p:cNvPr id="96" name="object 9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54687" y="6576825"/>
              <a:ext cx="86734" cy="111516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1032267" y="7364428"/>
              <a:ext cx="798195" cy="0"/>
            </a:xfrm>
            <a:custGeom>
              <a:avLst/>
              <a:gdLst/>
              <a:ahLst/>
              <a:cxnLst/>
              <a:rect l="l" t="t" r="r" b="b"/>
              <a:pathLst>
                <a:path w="798194" h="0">
                  <a:moveTo>
                    <a:pt x="0" y="0"/>
                  </a:moveTo>
                  <a:lnTo>
                    <a:pt x="797737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823809" y="7321060"/>
              <a:ext cx="111516" cy="86734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26946" y="7321060"/>
              <a:ext cx="111516" cy="86734"/>
            </a:xfrm>
            <a:prstGeom prst="rect">
              <a:avLst/>
            </a:prstGeom>
          </p:spPr>
        </p:pic>
        <p:sp>
          <p:nvSpPr>
            <p:cNvPr id="100" name="object 100" descr=""/>
            <p:cNvSpPr/>
            <p:nvPr/>
          </p:nvSpPr>
          <p:spPr>
            <a:xfrm>
              <a:off x="5897956" y="5348373"/>
              <a:ext cx="408305" cy="0"/>
            </a:xfrm>
            <a:custGeom>
              <a:avLst/>
              <a:gdLst/>
              <a:ahLst/>
              <a:cxnLst/>
              <a:rect l="l" t="t" r="r" b="b"/>
              <a:pathLst>
                <a:path w="408304" h="0">
                  <a:moveTo>
                    <a:pt x="0" y="0"/>
                  </a:moveTo>
                  <a:lnTo>
                    <a:pt x="407945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99705" y="5305006"/>
              <a:ext cx="111516" cy="86734"/>
            </a:xfrm>
            <a:prstGeom prst="rect">
              <a:avLst/>
            </a:prstGeom>
          </p:spPr>
        </p:pic>
        <p:pic>
          <p:nvPicPr>
            <p:cNvPr id="102" name="object 10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92635" y="5305006"/>
              <a:ext cx="111516" cy="86734"/>
            </a:xfrm>
            <a:prstGeom prst="rect">
              <a:avLst/>
            </a:prstGeom>
          </p:spPr>
        </p:pic>
        <p:sp>
          <p:nvSpPr>
            <p:cNvPr id="103" name="object 103" descr=""/>
            <p:cNvSpPr/>
            <p:nvPr/>
          </p:nvSpPr>
          <p:spPr>
            <a:xfrm>
              <a:off x="10045338" y="6384704"/>
              <a:ext cx="394335" cy="5715"/>
            </a:xfrm>
            <a:custGeom>
              <a:avLst/>
              <a:gdLst/>
              <a:ahLst/>
              <a:cxnLst/>
              <a:rect l="l" t="t" r="r" b="b"/>
              <a:pathLst>
                <a:path w="394334" h="5714">
                  <a:moveTo>
                    <a:pt x="0" y="0"/>
                  </a:moveTo>
                  <a:lnTo>
                    <a:pt x="394310" y="5413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4" name="object 104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432942" y="6346754"/>
              <a:ext cx="112018" cy="86727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40074" y="6341358"/>
              <a:ext cx="112715" cy="86692"/>
            </a:xfrm>
            <a:prstGeom prst="rect">
              <a:avLst/>
            </a:prstGeom>
          </p:spPr>
        </p:pic>
        <p:sp>
          <p:nvSpPr>
            <p:cNvPr id="106" name="object 106" descr=""/>
            <p:cNvSpPr/>
            <p:nvPr/>
          </p:nvSpPr>
          <p:spPr>
            <a:xfrm>
              <a:off x="7157540" y="5348373"/>
              <a:ext cx="408305" cy="1047750"/>
            </a:xfrm>
            <a:custGeom>
              <a:avLst/>
              <a:gdLst/>
              <a:ahLst/>
              <a:cxnLst/>
              <a:rect l="l" t="t" r="r" b="b"/>
              <a:pathLst>
                <a:path w="408304" h="1047750">
                  <a:moveTo>
                    <a:pt x="0" y="0"/>
                  </a:moveTo>
                  <a:lnTo>
                    <a:pt x="203971" y="0"/>
                  </a:lnTo>
                  <a:lnTo>
                    <a:pt x="203971" y="1047547"/>
                  </a:lnTo>
                  <a:lnTo>
                    <a:pt x="407945" y="1047547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59289" y="6352554"/>
              <a:ext cx="111516" cy="86734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52219" y="5305006"/>
              <a:ext cx="111516" cy="86734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3572789" y="6562747"/>
              <a:ext cx="1539875" cy="579120"/>
            </a:xfrm>
            <a:custGeom>
              <a:avLst/>
              <a:gdLst/>
              <a:ahLst/>
              <a:cxnLst/>
              <a:rect l="l" t="t" r="r" b="b"/>
              <a:pathLst>
                <a:path w="1539875" h="579120">
                  <a:moveTo>
                    <a:pt x="0" y="578899"/>
                  </a:moveTo>
                  <a:lnTo>
                    <a:pt x="1539553" y="0"/>
                  </a:lnTo>
                </a:path>
              </a:pathLst>
            </a:custGeom>
            <a:ln w="37172">
              <a:solidFill>
                <a:srgbClr val="4EBFD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0" name="object 11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075439" y="6495318"/>
              <a:ext cx="185384" cy="134726"/>
            </a:xfrm>
            <a:prstGeom prst="rect">
              <a:avLst/>
            </a:prstGeom>
          </p:spPr>
        </p:pic>
        <p:pic>
          <p:nvPicPr>
            <p:cNvPr id="111" name="object 11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424307" y="7074349"/>
              <a:ext cx="185384" cy="134726"/>
            </a:xfrm>
            <a:prstGeom prst="rect">
              <a:avLst/>
            </a:prstGeom>
          </p:spPr>
        </p:pic>
        <p:sp>
          <p:nvSpPr>
            <p:cNvPr id="112" name="object 112" descr=""/>
            <p:cNvSpPr/>
            <p:nvPr/>
          </p:nvSpPr>
          <p:spPr>
            <a:xfrm>
              <a:off x="4055191" y="6684118"/>
              <a:ext cx="531495" cy="353060"/>
            </a:xfrm>
            <a:custGeom>
              <a:avLst/>
              <a:gdLst/>
              <a:ahLst/>
              <a:cxnLst/>
              <a:rect l="l" t="t" r="r" b="b"/>
              <a:pathLst>
                <a:path w="531495" h="353059">
                  <a:moveTo>
                    <a:pt x="531313" y="0"/>
                  </a:moveTo>
                  <a:lnTo>
                    <a:pt x="0" y="0"/>
                  </a:lnTo>
                  <a:lnTo>
                    <a:pt x="0" y="352490"/>
                  </a:lnTo>
                  <a:lnTo>
                    <a:pt x="531313" y="352490"/>
                  </a:lnTo>
                  <a:lnTo>
                    <a:pt x="5313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 descr=""/>
          <p:cNvSpPr txBox="1"/>
          <p:nvPr/>
        </p:nvSpPr>
        <p:spPr>
          <a:xfrm>
            <a:off x="8123221" y="5338462"/>
            <a:ext cx="1739900" cy="2190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50" spc="-165">
                <a:latin typeface="Arial"/>
                <a:cs typeface="Arial"/>
              </a:rPr>
              <a:t>ACK</a:t>
            </a:r>
            <a:r>
              <a:rPr dirty="0" sz="1250" spc="-165">
                <a:latin typeface="Tahoma"/>
                <a:cs typeface="Tahoma"/>
              </a:rPr>
              <a:t>(FRQWDLQHU</a:t>
            </a:r>
            <a:r>
              <a:rPr dirty="0" sz="1250" spc="110">
                <a:latin typeface="Tahoma"/>
                <a:cs typeface="Tahoma"/>
              </a:rPr>
              <a:t> </a:t>
            </a:r>
            <a:r>
              <a:rPr dirty="0" sz="1250" spc="-130">
                <a:latin typeface="Tahoma"/>
                <a:cs typeface="Tahoma"/>
              </a:rPr>
              <a:t>VHUYLFH)</a:t>
            </a:r>
            <a:endParaRPr sz="1250">
              <a:latin typeface="Tahoma"/>
              <a:cs typeface="Tahoma"/>
            </a:endParaRPr>
          </a:p>
        </p:txBody>
      </p:sp>
      <p:sp>
        <p:nvSpPr>
          <p:cNvPr id="114" name="object 114" descr=""/>
          <p:cNvSpPr txBox="1"/>
          <p:nvPr/>
        </p:nvSpPr>
        <p:spPr>
          <a:xfrm>
            <a:off x="12159419" y="5313681"/>
            <a:ext cx="723900" cy="21907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250" spc="-10">
                <a:latin typeface="Arial"/>
                <a:cs typeface="Arial"/>
              </a:rPr>
              <a:t>ACK/ASK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5" name="object 115" descr=""/>
          <p:cNvSpPr txBox="1"/>
          <p:nvPr/>
        </p:nvSpPr>
        <p:spPr>
          <a:xfrm>
            <a:off x="4104444" y="6720980"/>
            <a:ext cx="43307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25">
                <a:latin typeface="Arial"/>
                <a:cs typeface="Arial"/>
              </a:rPr>
              <a:t>CEN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6" name="object 116" descr=""/>
          <p:cNvSpPr txBox="1"/>
          <p:nvPr/>
        </p:nvSpPr>
        <p:spPr>
          <a:xfrm>
            <a:off x="7163961" y="4921119"/>
            <a:ext cx="82296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10">
                <a:latin typeface="Arial"/>
                <a:cs typeface="Arial"/>
              </a:rPr>
              <a:t>Endpoint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17" name="object 117" descr=""/>
          <p:cNvGrpSpPr/>
          <p:nvPr/>
        </p:nvGrpSpPr>
        <p:grpSpPr>
          <a:xfrm>
            <a:off x="333953" y="4418727"/>
            <a:ext cx="7414259" cy="1203960"/>
            <a:chOff x="333953" y="4418727"/>
            <a:chExt cx="7414259" cy="1203960"/>
          </a:xfrm>
        </p:grpSpPr>
        <p:pic>
          <p:nvPicPr>
            <p:cNvPr id="118" name="object 11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69887" y="4418727"/>
              <a:ext cx="377814" cy="443713"/>
            </a:xfrm>
            <a:prstGeom prst="rect">
              <a:avLst/>
            </a:prstGeom>
          </p:spPr>
        </p:pic>
        <p:pic>
          <p:nvPicPr>
            <p:cNvPr id="119" name="object 119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3953" y="5074542"/>
              <a:ext cx="544992" cy="547664"/>
            </a:xfrm>
            <a:prstGeom prst="rect">
              <a:avLst/>
            </a:prstGeom>
          </p:spPr>
        </p:pic>
        <p:sp>
          <p:nvSpPr>
            <p:cNvPr id="120" name="object 120" descr=""/>
            <p:cNvSpPr/>
            <p:nvPr/>
          </p:nvSpPr>
          <p:spPr>
            <a:xfrm>
              <a:off x="1001612" y="5348373"/>
              <a:ext cx="1988185" cy="0"/>
            </a:xfrm>
            <a:custGeom>
              <a:avLst/>
              <a:gdLst/>
              <a:ahLst/>
              <a:cxnLst/>
              <a:rect l="l" t="t" r="r" b="b"/>
              <a:pathLst>
                <a:path w="1988185" h="0">
                  <a:moveTo>
                    <a:pt x="0" y="0"/>
                  </a:moveTo>
                  <a:lnTo>
                    <a:pt x="1987613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1" name="object 1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83030" y="5305006"/>
              <a:ext cx="111516" cy="86734"/>
            </a:xfrm>
            <a:prstGeom prst="rect">
              <a:avLst/>
            </a:prstGeom>
          </p:spPr>
        </p:pic>
        <p:pic>
          <p:nvPicPr>
            <p:cNvPr id="122" name="object 12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96291" y="5305006"/>
              <a:ext cx="111516" cy="86734"/>
            </a:xfrm>
            <a:prstGeom prst="rect">
              <a:avLst/>
            </a:prstGeom>
          </p:spPr>
        </p:pic>
      </p:grpSp>
      <p:sp>
        <p:nvSpPr>
          <p:cNvPr id="123" name="object 123" descr=""/>
          <p:cNvSpPr txBox="1"/>
          <p:nvPr/>
        </p:nvSpPr>
        <p:spPr>
          <a:xfrm>
            <a:off x="336815" y="5590216"/>
            <a:ext cx="53975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10">
                <a:latin typeface="Arial"/>
                <a:cs typeface="Arial"/>
              </a:rPr>
              <a:t>Users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24" name="object 12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45013" y="8097362"/>
            <a:ext cx="752734" cy="744229"/>
          </a:xfrm>
          <a:prstGeom prst="rect">
            <a:avLst/>
          </a:prstGeom>
        </p:spPr>
      </p:pic>
      <p:sp>
        <p:nvSpPr>
          <p:cNvPr id="125" name="object 125" descr=""/>
          <p:cNvSpPr txBox="1"/>
          <p:nvPr/>
        </p:nvSpPr>
        <p:spPr>
          <a:xfrm>
            <a:off x="11072982" y="8878454"/>
            <a:ext cx="1674495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latin typeface="Arial"/>
                <a:cs typeface="Arial"/>
              </a:rPr>
              <a:t>Function</a:t>
            </a:r>
            <a:r>
              <a:rPr dirty="0" sz="1550" spc="114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Compute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26" name="object 126" descr=""/>
          <p:cNvGrpSpPr/>
          <p:nvPr/>
        </p:nvGrpSpPr>
        <p:grpSpPr>
          <a:xfrm>
            <a:off x="7209976" y="2686599"/>
            <a:ext cx="9953625" cy="5826760"/>
            <a:chOff x="7209976" y="2686599"/>
            <a:chExt cx="9953625" cy="5826760"/>
          </a:xfrm>
        </p:grpSpPr>
        <p:sp>
          <p:nvSpPr>
            <p:cNvPr id="127" name="object 127" descr=""/>
            <p:cNvSpPr/>
            <p:nvPr/>
          </p:nvSpPr>
          <p:spPr>
            <a:xfrm>
              <a:off x="9096356" y="8449222"/>
              <a:ext cx="2226310" cy="5080"/>
            </a:xfrm>
            <a:custGeom>
              <a:avLst/>
              <a:gdLst/>
              <a:ahLst/>
              <a:cxnLst/>
              <a:rect l="l" t="t" r="r" b="b"/>
              <a:pathLst>
                <a:path w="2226309" h="5079">
                  <a:moveTo>
                    <a:pt x="2225988" y="0"/>
                  </a:moveTo>
                  <a:lnTo>
                    <a:pt x="61953" y="4940"/>
                  </a:lnTo>
                  <a:lnTo>
                    <a:pt x="0" y="494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8" name="object 12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91035" y="8410795"/>
              <a:ext cx="111516" cy="86734"/>
            </a:xfrm>
            <a:prstGeom prst="rect">
              <a:avLst/>
            </a:prstGeom>
          </p:spPr>
        </p:pic>
        <p:pic>
          <p:nvPicPr>
            <p:cNvPr id="129" name="object 129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1316065" y="8405854"/>
              <a:ext cx="111600" cy="86734"/>
            </a:xfrm>
            <a:prstGeom prst="rect">
              <a:avLst/>
            </a:prstGeom>
          </p:spPr>
        </p:pic>
        <p:pic>
          <p:nvPicPr>
            <p:cNvPr id="130" name="object 13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09976" y="2686599"/>
              <a:ext cx="662632" cy="727105"/>
            </a:xfrm>
            <a:prstGeom prst="rect">
              <a:avLst/>
            </a:prstGeom>
          </p:spPr>
        </p:pic>
        <p:sp>
          <p:nvSpPr>
            <p:cNvPr id="131" name="object 131" descr=""/>
            <p:cNvSpPr/>
            <p:nvPr/>
          </p:nvSpPr>
          <p:spPr>
            <a:xfrm>
              <a:off x="13574824" y="6518589"/>
              <a:ext cx="974090" cy="1825625"/>
            </a:xfrm>
            <a:custGeom>
              <a:avLst/>
              <a:gdLst/>
              <a:ahLst/>
              <a:cxnLst/>
              <a:rect l="l" t="t" r="r" b="b"/>
              <a:pathLst>
                <a:path w="974090" h="1825625">
                  <a:moveTo>
                    <a:pt x="0" y="0"/>
                  </a:moveTo>
                  <a:lnTo>
                    <a:pt x="0" y="653816"/>
                  </a:lnTo>
                  <a:lnTo>
                    <a:pt x="973499" y="653816"/>
                  </a:lnTo>
                  <a:lnTo>
                    <a:pt x="973499" y="1825383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2" name="object 13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04957" y="8337777"/>
              <a:ext cx="86734" cy="111516"/>
            </a:xfrm>
            <a:prstGeom prst="rect">
              <a:avLst/>
            </a:prstGeom>
          </p:spPr>
        </p:pic>
        <p:pic>
          <p:nvPicPr>
            <p:cNvPr id="133" name="object 13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31457" y="6413268"/>
              <a:ext cx="86734" cy="111516"/>
            </a:xfrm>
            <a:prstGeom prst="rect">
              <a:avLst/>
            </a:prstGeom>
          </p:spPr>
        </p:pic>
        <p:sp>
          <p:nvSpPr>
            <p:cNvPr id="134" name="object 134" descr=""/>
            <p:cNvSpPr/>
            <p:nvPr/>
          </p:nvSpPr>
          <p:spPr>
            <a:xfrm>
              <a:off x="12320415" y="8466641"/>
              <a:ext cx="2105660" cy="3175"/>
            </a:xfrm>
            <a:custGeom>
              <a:avLst/>
              <a:gdLst/>
              <a:ahLst/>
              <a:cxnLst/>
              <a:rect l="l" t="t" r="r" b="b"/>
              <a:pathLst>
                <a:path w="2105659" h="3175">
                  <a:moveTo>
                    <a:pt x="2105241" y="0"/>
                  </a:moveTo>
                  <a:lnTo>
                    <a:pt x="1743290" y="0"/>
                  </a:lnTo>
                  <a:lnTo>
                    <a:pt x="61953" y="2836"/>
                  </a:lnTo>
                  <a:lnTo>
                    <a:pt x="0" y="2836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5" name="object 135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215094" y="8426110"/>
              <a:ext cx="111516" cy="86734"/>
            </a:xfrm>
            <a:prstGeom prst="rect">
              <a:avLst/>
            </a:prstGeom>
          </p:spPr>
        </p:pic>
        <p:pic>
          <p:nvPicPr>
            <p:cNvPr id="136" name="object 136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19461" y="8423273"/>
              <a:ext cx="111516" cy="86734"/>
            </a:xfrm>
            <a:prstGeom prst="rect">
              <a:avLst/>
            </a:prstGeom>
          </p:spPr>
        </p:pic>
        <p:pic>
          <p:nvPicPr>
            <p:cNvPr id="137" name="object 137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6410724" y="4239012"/>
              <a:ext cx="752734" cy="748144"/>
            </a:xfrm>
            <a:prstGeom prst="rect">
              <a:avLst/>
            </a:prstGeom>
          </p:spPr>
        </p:pic>
      </p:grpSp>
      <p:sp>
        <p:nvSpPr>
          <p:cNvPr id="138" name="object 138" descr=""/>
          <p:cNvSpPr txBox="1"/>
          <p:nvPr/>
        </p:nvSpPr>
        <p:spPr>
          <a:xfrm>
            <a:off x="16363709" y="5024020"/>
            <a:ext cx="1020444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10">
                <a:latin typeface="Arial"/>
                <a:cs typeface="Arial"/>
              </a:rPr>
              <a:t>LogService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39" name="object 139" descr=""/>
          <p:cNvSpPr txBox="1"/>
          <p:nvPr/>
        </p:nvSpPr>
        <p:spPr>
          <a:xfrm>
            <a:off x="16227710" y="6392548"/>
            <a:ext cx="1292225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latin typeface="Arial"/>
                <a:cs typeface="Arial"/>
              </a:rPr>
              <a:t>Cloud</a:t>
            </a:r>
            <a:r>
              <a:rPr dirty="0" sz="1550" spc="8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Monitor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140" name="object 140" descr=""/>
          <p:cNvGrpSpPr/>
          <p:nvPr/>
        </p:nvGrpSpPr>
        <p:grpSpPr>
          <a:xfrm>
            <a:off x="7515426" y="3587842"/>
            <a:ext cx="11621770" cy="5241925"/>
            <a:chOff x="7515426" y="3587842"/>
            <a:chExt cx="11621770" cy="5241925"/>
          </a:xfrm>
        </p:grpSpPr>
        <p:pic>
          <p:nvPicPr>
            <p:cNvPr id="141" name="object 141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6401491" y="5621307"/>
              <a:ext cx="821862" cy="652924"/>
            </a:xfrm>
            <a:prstGeom prst="rect">
              <a:avLst/>
            </a:prstGeom>
          </p:spPr>
        </p:pic>
        <p:sp>
          <p:nvSpPr>
            <p:cNvPr id="142" name="object 142" descr=""/>
            <p:cNvSpPr/>
            <p:nvPr/>
          </p:nvSpPr>
          <p:spPr>
            <a:xfrm>
              <a:off x="15425049" y="5894098"/>
              <a:ext cx="590550" cy="0"/>
            </a:xfrm>
            <a:custGeom>
              <a:avLst/>
              <a:gdLst/>
              <a:ahLst/>
              <a:cxnLst/>
              <a:rect l="l" t="t" r="r" b="b"/>
              <a:pathLst>
                <a:path w="590550" h="0">
                  <a:moveTo>
                    <a:pt x="0" y="0"/>
                  </a:moveTo>
                  <a:lnTo>
                    <a:pt x="590408" y="0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3" name="object 1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09261" y="5850730"/>
              <a:ext cx="111516" cy="86734"/>
            </a:xfrm>
            <a:prstGeom prst="rect">
              <a:avLst/>
            </a:prstGeom>
          </p:spPr>
        </p:pic>
        <p:pic>
          <p:nvPicPr>
            <p:cNvPr id="144" name="object 14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19727" y="5850730"/>
              <a:ext cx="111516" cy="86734"/>
            </a:xfrm>
            <a:prstGeom prst="rect">
              <a:avLst/>
            </a:prstGeom>
          </p:spPr>
        </p:pic>
        <p:sp>
          <p:nvSpPr>
            <p:cNvPr id="145" name="object 145" descr=""/>
            <p:cNvSpPr/>
            <p:nvPr/>
          </p:nvSpPr>
          <p:spPr>
            <a:xfrm>
              <a:off x="7558793" y="3693163"/>
              <a:ext cx="3810" cy="603250"/>
            </a:xfrm>
            <a:custGeom>
              <a:avLst/>
              <a:gdLst/>
              <a:ahLst/>
              <a:cxnLst/>
              <a:rect l="l" t="t" r="r" b="b"/>
              <a:pathLst>
                <a:path w="3809" h="603250">
                  <a:moveTo>
                    <a:pt x="3717" y="0"/>
                  </a:moveTo>
                  <a:lnTo>
                    <a:pt x="3717" y="238198"/>
                  </a:lnTo>
                  <a:lnTo>
                    <a:pt x="0" y="540943"/>
                  </a:lnTo>
                  <a:lnTo>
                    <a:pt x="0" y="602896"/>
                  </a:lnTo>
                </a:path>
              </a:pathLst>
            </a:custGeom>
            <a:ln w="12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6" name="object 14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15426" y="4289864"/>
              <a:ext cx="86734" cy="111516"/>
            </a:xfrm>
            <a:prstGeom prst="rect">
              <a:avLst/>
            </a:prstGeom>
          </p:spPr>
        </p:pic>
        <p:pic>
          <p:nvPicPr>
            <p:cNvPr id="147" name="object 14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19143" y="3587842"/>
              <a:ext cx="86734" cy="111516"/>
            </a:xfrm>
            <a:prstGeom prst="rect">
              <a:avLst/>
            </a:prstGeom>
          </p:spPr>
        </p:pic>
        <p:pic>
          <p:nvPicPr>
            <p:cNvPr id="148" name="object 14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513161" y="6789627"/>
              <a:ext cx="710185" cy="802818"/>
            </a:xfrm>
            <a:prstGeom prst="rect">
              <a:avLst/>
            </a:prstGeom>
          </p:spPr>
        </p:pic>
        <p:pic>
          <p:nvPicPr>
            <p:cNvPr id="149" name="object 149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186089" y="8081329"/>
              <a:ext cx="752734" cy="748144"/>
            </a:xfrm>
            <a:prstGeom prst="rect">
              <a:avLst/>
            </a:prstGeom>
          </p:spPr>
        </p:pic>
        <p:pic>
          <p:nvPicPr>
            <p:cNvPr id="150" name="object 15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7959552" y="4268497"/>
              <a:ext cx="1177116" cy="718660"/>
            </a:xfrm>
            <a:prstGeom prst="rect">
              <a:avLst/>
            </a:prstGeom>
          </p:spPr>
        </p:pic>
      </p:grpSp>
      <p:sp>
        <p:nvSpPr>
          <p:cNvPr id="151" name="object 151" descr=""/>
          <p:cNvSpPr txBox="1"/>
          <p:nvPr/>
        </p:nvSpPr>
        <p:spPr>
          <a:xfrm>
            <a:off x="16596853" y="7679621"/>
            <a:ext cx="554355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20">
                <a:latin typeface="Arial"/>
                <a:cs typeface="Arial"/>
              </a:rPr>
              <a:t>AHAS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2" name="object 152" descr=""/>
          <p:cNvSpPr txBox="1"/>
          <p:nvPr/>
        </p:nvSpPr>
        <p:spPr>
          <a:xfrm>
            <a:off x="16187377" y="3837577"/>
            <a:ext cx="118237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10">
                <a:latin typeface="Arial"/>
                <a:cs typeface="Arial"/>
              </a:rPr>
              <a:t>Observability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3" name="object 153" descr=""/>
          <p:cNvSpPr txBox="1"/>
          <p:nvPr/>
        </p:nvSpPr>
        <p:spPr>
          <a:xfrm>
            <a:off x="14108889" y="8874539"/>
            <a:ext cx="1020444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 spc="-10">
                <a:latin typeface="Arial"/>
                <a:cs typeface="Arial"/>
              </a:rPr>
              <a:t>LogService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4" name="object 154" descr=""/>
          <p:cNvSpPr txBox="1"/>
          <p:nvPr/>
        </p:nvSpPr>
        <p:spPr>
          <a:xfrm>
            <a:off x="17708956" y="5024020"/>
            <a:ext cx="1736725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latin typeface="Arial"/>
                <a:cs typeface="Arial"/>
              </a:rPr>
              <a:t>ARMS-</a:t>
            </a:r>
            <a:r>
              <a:rPr dirty="0" sz="1550" spc="-10">
                <a:latin typeface="Arial"/>
                <a:cs typeface="Arial"/>
              </a:rPr>
              <a:t>Prometheus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5" name="object 155" descr=""/>
          <p:cNvSpPr txBox="1"/>
          <p:nvPr/>
        </p:nvSpPr>
        <p:spPr>
          <a:xfrm>
            <a:off x="17922076" y="6392548"/>
            <a:ext cx="1310640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latin typeface="Arial"/>
                <a:cs typeface="Arial"/>
              </a:rPr>
              <a:t>ARMS-</a:t>
            </a:r>
            <a:r>
              <a:rPr dirty="0" sz="1550" spc="-10">
                <a:latin typeface="Arial"/>
                <a:cs typeface="Arial"/>
              </a:rPr>
              <a:t>Tracing</a:t>
            </a:r>
            <a:endParaRPr sz="1550">
              <a:latin typeface="Arial"/>
              <a:cs typeface="Arial"/>
            </a:endParaRPr>
          </a:p>
        </p:txBody>
      </p:sp>
      <p:pic>
        <p:nvPicPr>
          <p:cNvPr id="156" name="object 156" descr="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8084672" y="5745672"/>
            <a:ext cx="920876" cy="455591"/>
          </a:xfrm>
          <a:prstGeom prst="rect">
            <a:avLst/>
          </a:prstGeom>
        </p:spPr>
      </p:pic>
      <p:sp>
        <p:nvSpPr>
          <p:cNvPr id="157" name="object 157" descr=""/>
          <p:cNvSpPr txBox="1"/>
          <p:nvPr/>
        </p:nvSpPr>
        <p:spPr>
          <a:xfrm>
            <a:off x="6774048" y="3431113"/>
            <a:ext cx="1534795" cy="2635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550">
                <a:latin typeface="Arial"/>
                <a:cs typeface="Arial"/>
              </a:rPr>
              <a:t>Secrets</a:t>
            </a:r>
            <a:r>
              <a:rPr dirty="0" sz="1550" spc="10">
                <a:latin typeface="Arial"/>
                <a:cs typeface="Arial"/>
              </a:rPr>
              <a:t> </a:t>
            </a:r>
            <a:r>
              <a:rPr dirty="0" sz="1550" spc="-10">
                <a:latin typeface="Arial"/>
                <a:cs typeface="Arial"/>
              </a:rPr>
              <a:t>Manager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1585" cy="1130855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130435" y="-10470"/>
            <a:ext cx="6984365" cy="11329670"/>
            <a:chOff x="13130435" y="-10470"/>
            <a:chExt cx="6984365" cy="113296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90222" y="4224374"/>
              <a:ext cx="1711360" cy="285980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987444" y="2820595"/>
              <a:ext cx="3117215" cy="5667375"/>
            </a:xfrm>
            <a:custGeom>
              <a:avLst/>
              <a:gdLst/>
              <a:ahLst/>
              <a:cxnLst/>
              <a:rect l="l" t="t" r="r" b="b"/>
              <a:pathLst>
                <a:path w="3117215" h="5667375">
                  <a:moveTo>
                    <a:pt x="0" y="2833682"/>
                  </a:moveTo>
                  <a:lnTo>
                    <a:pt x="403" y="2785375"/>
                  </a:lnTo>
                  <a:lnTo>
                    <a:pt x="1609" y="2737264"/>
                  </a:lnTo>
                  <a:lnTo>
                    <a:pt x="3611" y="2689355"/>
                  </a:lnTo>
                  <a:lnTo>
                    <a:pt x="6403" y="2641653"/>
                  </a:lnTo>
                  <a:lnTo>
                    <a:pt x="9979" y="2594167"/>
                  </a:lnTo>
                  <a:lnTo>
                    <a:pt x="14332" y="2546901"/>
                  </a:lnTo>
                  <a:lnTo>
                    <a:pt x="19455" y="2499862"/>
                  </a:lnTo>
                  <a:lnTo>
                    <a:pt x="25343" y="2453058"/>
                  </a:lnTo>
                  <a:lnTo>
                    <a:pt x="31988" y="2406493"/>
                  </a:lnTo>
                  <a:lnTo>
                    <a:pt x="39385" y="2360175"/>
                  </a:lnTo>
                  <a:lnTo>
                    <a:pt x="47527" y="2314109"/>
                  </a:lnTo>
                  <a:lnTo>
                    <a:pt x="56408" y="2268303"/>
                  </a:lnTo>
                  <a:lnTo>
                    <a:pt x="66021" y="2222763"/>
                  </a:lnTo>
                  <a:lnTo>
                    <a:pt x="76360" y="2177495"/>
                  </a:lnTo>
                  <a:lnTo>
                    <a:pt x="87419" y="2132505"/>
                  </a:lnTo>
                  <a:lnTo>
                    <a:pt x="99191" y="2087800"/>
                  </a:lnTo>
                  <a:lnTo>
                    <a:pt x="111669" y="2043386"/>
                  </a:lnTo>
                  <a:lnTo>
                    <a:pt x="124848" y="1999270"/>
                  </a:lnTo>
                  <a:lnTo>
                    <a:pt x="138721" y="1955457"/>
                  </a:lnTo>
                  <a:lnTo>
                    <a:pt x="153281" y="1911956"/>
                  </a:lnTo>
                  <a:lnTo>
                    <a:pt x="168522" y="1868771"/>
                  </a:lnTo>
                  <a:lnTo>
                    <a:pt x="184439" y="1825909"/>
                  </a:lnTo>
                  <a:lnTo>
                    <a:pt x="201023" y="1783377"/>
                  </a:lnTo>
                  <a:lnTo>
                    <a:pt x="218270" y="1741181"/>
                  </a:lnTo>
                  <a:lnTo>
                    <a:pt x="236172" y="1699327"/>
                  </a:lnTo>
                  <a:lnTo>
                    <a:pt x="254724" y="1657822"/>
                  </a:lnTo>
                  <a:lnTo>
                    <a:pt x="273918" y="1616672"/>
                  </a:lnTo>
                  <a:lnTo>
                    <a:pt x="293749" y="1575884"/>
                  </a:lnTo>
                  <a:lnTo>
                    <a:pt x="314210" y="1535463"/>
                  </a:lnTo>
                  <a:lnTo>
                    <a:pt x="335294" y="1495417"/>
                  </a:lnTo>
                  <a:lnTo>
                    <a:pt x="356996" y="1455752"/>
                  </a:lnTo>
                  <a:lnTo>
                    <a:pt x="379308" y="1416474"/>
                  </a:lnTo>
                  <a:lnTo>
                    <a:pt x="402225" y="1377589"/>
                  </a:lnTo>
                  <a:lnTo>
                    <a:pt x="425740" y="1339104"/>
                  </a:lnTo>
                  <a:lnTo>
                    <a:pt x="449847" y="1301026"/>
                  </a:lnTo>
                  <a:lnTo>
                    <a:pt x="474539" y="1263360"/>
                  </a:lnTo>
                  <a:lnTo>
                    <a:pt x="499810" y="1226113"/>
                  </a:lnTo>
                  <a:lnTo>
                    <a:pt x="525653" y="1189292"/>
                  </a:lnTo>
                  <a:lnTo>
                    <a:pt x="552063" y="1152903"/>
                  </a:lnTo>
                  <a:lnTo>
                    <a:pt x="579032" y="1116952"/>
                  </a:lnTo>
                  <a:lnTo>
                    <a:pt x="606555" y="1081445"/>
                  </a:lnTo>
                  <a:lnTo>
                    <a:pt x="634624" y="1046390"/>
                  </a:lnTo>
                  <a:lnTo>
                    <a:pt x="663234" y="1011792"/>
                  </a:lnTo>
                  <a:lnTo>
                    <a:pt x="692378" y="977658"/>
                  </a:lnTo>
                  <a:lnTo>
                    <a:pt x="722050" y="943994"/>
                  </a:lnTo>
                  <a:lnTo>
                    <a:pt x="752244" y="910807"/>
                  </a:lnTo>
                  <a:lnTo>
                    <a:pt x="782952" y="878103"/>
                  </a:lnTo>
                  <a:lnTo>
                    <a:pt x="814169" y="845888"/>
                  </a:lnTo>
                  <a:lnTo>
                    <a:pt x="845888" y="814169"/>
                  </a:lnTo>
                  <a:lnTo>
                    <a:pt x="878103" y="782952"/>
                  </a:lnTo>
                  <a:lnTo>
                    <a:pt x="910807" y="752244"/>
                  </a:lnTo>
                  <a:lnTo>
                    <a:pt x="943994" y="722050"/>
                  </a:lnTo>
                  <a:lnTo>
                    <a:pt x="977658" y="692378"/>
                  </a:lnTo>
                  <a:lnTo>
                    <a:pt x="1011792" y="663234"/>
                  </a:lnTo>
                  <a:lnTo>
                    <a:pt x="1046390" y="634624"/>
                  </a:lnTo>
                  <a:lnTo>
                    <a:pt x="1081446" y="606555"/>
                  </a:lnTo>
                  <a:lnTo>
                    <a:pt x="1116952" y="579032"/>
                  </a:lnTo>
                  <a:lnTo>
                    <a:pt x="1152903" y="552063"/>
                  </a:lnTo>
                  <a:lnTo>
                    <a:pt x="1189292" y="525653"/>
                  </a:lnTo>
                  <a:lnTo>
                    <a:pt x="1226114" y="499810"/>
                  </a:lnTo>
                  <a:lnTo>
                    <a:pt x="1263360" y="474539"/>
                  </a:lnTo>
                  <a:lnTo>
                    <a:pt x="1301026" y="449847"/>
                  </a:lnTo>
                  <a:lnTo>
                    <a:pt x="1339105" y="425740"/>
                  </a:lnTo>
                  <a:lnTo>
                    <a:pt x="1377589" y="402225"/>
                  </a:lnTo>
                  <a:lnTo>
                    <a:pt x="1416474" y="379308"/>
                  </a:lnTo>
                  <a:lnTo>
                    <a:pt x="1455752" y="356996"/>
                  </a:lnTo>
                  <a:lnTo>
                    <a:pt x="1495418" y="335294"/>
                  </a:lnTo>
                  <a:lnTo>
                    <a:pt x="1535464" y="314210"/>
                  </a:lnTo>
                  <a:lnTo>
                    <a:pt x="1575884" y="293749"/>
                  </a:lnTo>
                  <a:lnTo>
                    <a:pt x="1616672" y="273918"/>
                  </a:lnTo>
                  <a:lnTo>
                    <a:pt x="1657822" y="254724"/>
                  </a:lnTo>
                  <a:lnTo>
                    <a:pt x="1699327" y="236172"/>
                  </a:lnTo>
                  <a:lnTo>
                    <a:pt x="1741181" y="218270"/>
                  </a:lnTo>
                  <a:lnTo>
                    <a:pt x="1783377" y="201023"/>
                  </a:lnTo>
                  <a:lnTo>
                    <a:pt x="1825909" y="184439"/>
                  </a:lnTo>
                  <a:lnTo>
                    <a:pt x="1868771" y="168522"/>
                  </a:lnTo>
                  <a:lnTo>
                    <a:pt x="1911956" y="153281"/>
                  </a:lnTo>
                  <a:lnTo>
                    <a:pt x="1955458" y="138721"/>
                  </a:lnTo>
                  <a:lnTo>
                    <a:pt x="1999270" y="124848"/>
                  </a:lnTo>
                  <a:lnTo>
                    <a:pt x="2043386" y="111669"/>
                  </a:lnTo>
                  <a:lnTo>
                    <a:pt x="2087800" y="99191"/>
                  </a:lnTo>
                  <a:lnTo>
                    <a:pt x="2132505" y="87419"/>
                  </a:lnTo>
                  <a:lnTo>
                    <a:pt x="2177495" y="76360"/>
                  </a:lnTo>
                  <a:lnTo>
                    <a:pt x="2222763" y="66021"/>
                  </a:lnTo>
                  <a:lnTo>
                    <a:pt x="2268304" y="56408"/>
                  </a:lnTo>
                  <a:lnTo>
                    <a:pt x="2314110" y="47527"/>
                  </a:lnTo>
                  <a:lnTo>
                    <a:pt x="2360175" y="39385"/>
                  </a:lnTo>
                  <a:lnTo>
                    <a:pt x="2406493" y="31988"/>
                  </a:lnTo>
                  <a:lnTo>
                    <a:pt x="2453058" y="25343"/>
                  </a:lnTo>
                  <a:lnTo>
                    <a:pt x="2499863" y="19455"/>
                  </a:lnTo>
                  <a:lnTo>
                    <a:pt x="2546902" y="14332"/>
                  </a:lnTo>
                  <a:lnTo>
                    <a:pt x="2594167" y="9979"/>
                  </a:lnTo>
                  <a:lnTo>
                    <a:pt x="2641654" y="6403"/>
                  </a:lnTo>
                  <a:lnTo>
                    <a:pt x="2689355" y="3611"/>
                  </a:lnTo>
                  <a:lnTo>
                    <a:pt x="2737265" y="1609"/>
                  </a:lnTo>
                  <a:lnTo>
                    <a:pt x="2785376" y="403"/>
                  </a:lnTo>
                  <a:lnTo>
                    <a:pt x="2833683" y="0"/>
                  </a:lnTo>
                  <a:lnTo>
                    <a:pt x="2881989" y="403"/>
                  </a:lnTo>
                  <a:lnTo>
                    <a:pt x="2930100" y="1609"/>
                  </a:lnTo>
                  <a:lnTo>
                    <a:pt x="2978010" y="3611"/>
                  </a:lnTo>
                  <a:lnTo>
                    <a:pt x="3025711" y="6403"/>
                  </a:lnTo>
                  <a:lnTo>
                    <a:pt x="3073198" y="9979"/>
                  </a:lnTo>
                  <a:lnTo>
                    <a:pt x="3116658" y="13981"/>
                  </a:lnTo>
                </a:path>
                <a:path w="3117215" h="5667375">
                  <a:moveTo>
                    <a:pt x="3116658" y="5653383"/>
                  </a:moveTo>
                  <a:lnTo>
                    <a:pt x="3073198" y="5657385"/>
                  </a:lnTo>
                  <a:lnTo>
                    <a:pt x="3025711" y="5660961"/>
                  </a:lnTo>
                  <a:lnTo>
                    <a:pt x="2978010" y="5663753"/>
                  </a:lnTo>
                  <a:lnTo>
                    <a:pt x="2930100" y="5665755"/>
                  </a:lnTo>
                  <a:lnTo>
                    <a:pt x="2881989" y="5666961"/>
                  </a:lnTo>
                  <a:lnTo>
                    <a:pt x="2833683" y="5667365"/>
                  </a:lnTo>
                  <a:lnTo>
                    <a:pt x="2785376" y="5666961"/>
                  </a:lnTo>
                  <a:lnTo>
                    <a:pt x="2737265" y="5665755"/>
                  </a:lnTo>
                  <a:lnTo>
                    <a:pt x="2689355" y="5663753"/>
                  </a:lnTo>
                  <a:lnTo>
                    <a:pt x="2641654" y="5660961"/>
                  </a:lnTo>
                  <a:lnTo>
                    <a:pt x="2594167" y="5657385"/>
                  </a:lnTo>
                  <a:lnTo>
                    <a:pt x="2546902" y="5653033"/>
                  </a:lnTo>
                  <a:lnTo>
                    <a:pt x="2499863" y="5647909"/>
                  </a:lnTo>
                  <a:lnTo>
                    <a:pt x="2453058" y="5642022"/>
                  </a:lnTo>
                  <a:lnTo>
                    <a:pt x="2406493" y="5635376"/>
                  </a:lnTo>
                  <a:lnTo>
                    <a:pt x="2360175" y="5627979"/>
                  </a:lnTo>
                  <a:lnTo>
                    <a:pt x="2314110" y="5619837"/>
                  </a:lnTo>
                  <a:lnTo>
                    <a:pt x="2268304" y="5610956"/>
                  </a:lnTo>
                  <a:lnTo>
                    <a:pt x="2222763" y="5601343"/>
                  </a:lnTo>
                  <a:lnTo>
                    <a:pt x="2177495" y="5591004"/>
                  </a:lnTo>
                  <a:lnTo>
                    <a:pt x="2132505" y="5579946"/>
                  </a:lnTo>
                  <a:lnTo>
                    <a:pt x="2087800" y="5568174"/>
                  </a:lnTo>
                  <a:lnTo>
                    <a:pt x="2043386" y="5555695"/>
                  </a:lnTo>
                  <a:lnTo>
                    <a:pt x="1999270" y="5542517"/>
                  </a:lnTo>
                  <a:lnTo>
                    <a:pt x="1955458" y="5528644"/>
                  </a:lnTo>
                  <a:lnTo>
                    <a:pt x="1911956" y="5514083"/>
                  </a:lnTo>
                  <a:lnTo>
                    <a:pt x="1868771" y="5498842"/>
                  </a:lnTo>
                  <a:lnTo>
                    <a:pt x="1825909" y="5482926"/>
                  </a:lnTo>
                  <a:lnTo>
                    <a:pt x="1783377" y="5466341"/>
                  </a:lnTo>
                  <a:lnTo>
                    <a:pt x="1741181" y="5449094"/>
                  </a:lnTo>
                  <a:lnTo>
                    <a:pt x="1699327" y="5431192"/>
                  </a:lnTo>
                  <a:lnTo>
                    <a:pt x="1657822" y="5412641"/>
                  </a:lnTo>
                  <a:lnTo>
                    <a:pt x="1616672" y="5393446"/>
                  </a:lnTo>
                  <a:lnTo>
                    <a:pt x="1575884" y="5373616"/>
                  </a:lnTo>
                  <a:lnTo>
                    <a:pt x="1535464" y="5353155"/>
                  </a:lnTo>
                  <a:lnTo>
                    <a:pt x="1495418" y="5332070"/>
                  </a:lnTo>
                  <a:lnTo>
                    <a:pt x="1455752" y="5310369"/>
                  </a:lnTo>
                  <a:lnTo>
                    <a:pt x="1416474" y="5288056"/>
                  </a:lnTo>
                  <a:lnTo>
                    <a:pt x="1377589" y="5265139"/>
                  </a:lnTo>
                  <a:lnTo>
                    <a:pt x="1339105" y="5241624"/>
                  </a:lnTo>
                  <a:lnTo>
                    <a:pt x="1301026" y="5217517"/>
                  </a:lnTo>
                  <a:lnTo>
                    <a:pt x="1263360" y="5192825"/>
                  </a:lnTo>
                  <a:lnTo>
                    <a:pt x="1226114" y="5167555"/>
                  </a:lnTo>
                  <a:lnTo>
                    <a:pt x="1189292" y="5141711"/>
                  </a:lnTo>
                  <a:lnTo>
                    <a:pt x="1152903" y="5115302"/>
                  </a:lnTo>
                  <a:lnTo>
                    <a:pt x="1116952" y="5088332"/>
                  </a:lnTo>
                  <a:lnTo>
                    <a:pt x="1081446" y="5060810"/>
                  </a:lnTo>
                  <a:lnTo>
                    <a:pt x="1046390" y="5032740"/>
                  </a:lnTo>
                  <a:lnTo>
                    <a:pt x="1011792" y="5004130"/>
                  </a:lnTo>
                  <a:lnTo>
                    <a:pt x="977658" y="4974986"/>
                  </a:lnTo>
                  <a:lnTo>
                    <a:pt x="943994" y="4945314"/>
                  </a:lnTo>
                  <a:lnTo>
                    <a:pt x="910807" y="4915121"/>
                  </a:lnTo>
                  <a:lnTo>
                    <a:pt x="878103" y="4884412"/>
                  </a:lnTo>
                  <a:lnTo>
                    <a:pt x="845888" y="4853195"/>
                  </a:lnTo>
                  <a:lnTo>
                    <a:pt x="814169" y="4821476"/>
                  </a:lnTo>
                  <a:lnTo>
                    <a:pt x="782952" y="4789262"/>
                  </a:lnTo>
                  <a:lnTo>
                    <a:pt x="752244" y="4756557"/>
                  </a:lnTo>
                  <a:lnTo>
                    <a:pt x="722050" y="4723370"/>
                  </a:lnTo>
                  <a:lnTo>
                    <a:pt x="692378" y="4689706"/>
                  </a:lnTo>
                  <a:lnTo>
                    <a:pt x="663234" y="4655572"/>
                  </a:lnTo>
                  <a:lnTo>
                    <a:pt x="634624" y="4620974"/>
                  </a:lnTo>
                  <a:lnTo>
                    <a:pt x="606555" y="4585919"/>
                  </a:lnTo>
                  <a:lnTo>
                    <a:pt x="579032" y="4550412"/>
                  </a:lnTo>
                  <a:lnTo>
                    <a:pt x="552063" y="4514461"/>
                  </a:lnTo>
                  <a:lnTo>
                    <a:pt x="525653" y="4478072"/>
                  </a:lnTo>
                  <a:lnTo>
                    <a:pt x="499810" y="4441251"/>
                  </a:lnTo>
                  <a:lnTo>
                    <a:pt x="474539" y="4404004"/>
                  </a:lnTo>
                  <a:lnTo>
                    <a:pt x="449847" y="4366338"/>
                  </a:lnTo>
                  <a:lnTo>
                    <a:pt x="425740" y="4328260"/>
                  </a:lnTo>
                  <a:lnTo>
                    <a:pt x="402225" y="4289775"/>
                  </a:lnTo>
                  <a:lnTo>
                    <a:pt x="379308" y="4250890"/>
                  </a:lnTo>
                  <a:lnTo>
                    <a:pt x="356996" y="4211612"/>
                  </a:lnTo>
                  <a:lnTo>
                    <a:pt x="335294" y="4171947"/>
                  </a:lnTo>
                  <a:lnTo>
                    <a:pt x="314210" y="4131901"/>
                  </a:lnTo>
                  <a:lnTo>
                    <a:pt x="293749" y="4091480"/>
                  </a:lnTo>
                  <a:lnTo>
                    <a:pt x="273918" y="4050692"/>
                  </a:lnTo>
                  <a:lnTo>
                    <a:pt x="254724" y="4009542"/>
                  </a:lnTo>
                  <a:lnTo>
                    <a:pt x="236172" y="3968037"/>
                  </a:lnTo>
                  <a:lnTo>
                    <a:pt x="218270" y="3926183"/>
                  </a:lnTo>
                  <a:lnTo>
                    <a:pt x="201023" y="3883987"/>
                  </a:lnTo>
                  <a:lnTo>
                    <a:pt x="184439" y="3841455"/>
                  </a:lnTo>
                  <a:lnTo>
                    <a:pt x="168522" y="3798593"/>
                  </a:lnTo>
                  <a:lnTo>
                    <a:pt x="153281" y="3755408"/>
                  </a:lnTo>
                  <a:lnTo>
                    <a:pt x="138721" y="3711907"/>
                  </a:lnTo>
                  <a:lnTo>
                    <a:pt x="124848" y="3668094"/>
                  </a:lnTo>
                  <a:lnTo>
                    <a:pt x="111669" y="3623978"/>
                  </a:lnTo>
                  <a:lnTo>
                    <a:pt x="99191" y="3579564"/>
                  </a:lnTo>
                  <a:lnTo>
                    <a:pt x="87419" y="3534859"/>
                  </a:lnTo>
                  <a:lnTo>
                    <a:pt x="76360" y="3489869"/>
                  </a:lnTo>
                  <a:lnTo>
                    <a:pt x="66021" y="3444601"/>
                  </a:lnTo>
                  <a:lnTo>
                    <a:pt x="56408" y="3399061"/>
                  </a:lnTo>
                  <a:lnTo>
                    <a:pt x="47527" y="3353254"/>
                  </a:lnTo>
                  <a:lnTo>
                    <a:pt x="39385" y="3307189"/>
                  </a:lnTo>
                  <a:lnTo>
                    <a:pt x="31988" y="3260871"/>
                  </a:lnTo>
                  <a:lnTo>
                    <a:pt x="25343" y="3214306"/>
                  </a:lnTo>
                  <a:lnTo>
                    <a:pt x="19455" y="3167501"/>
                  </a:lnTo>
                  <a:lnTo>
                    <a:pt x="14332" y="3120463"/>
                  </a:lnTo>
                  <a:lnTo>
                    <a:pt x="9979" y="3073197"/>
                  </a:lnTo>
                  <a:lnTo>
                    <a:pt x="6403" y="3025710"/>
                  </a:lnTo>
                  <a:lnTo>
                    <a:pt x="3611" y="2978009"/>
                  </a:lnTo>
                  <a:lnTo>
                    <a:pt x="1609" y="2930099"/>
                  </a:lnTo>
                  <a:lnTo>
                    <a:pt x="403" y="2881988"/>
                  </a:lnTo>
                  <a:lnTo>
                    <a:pt x="0" y="2833682"/>
                  </a:lnTo>
                </a:path>
              </a:pathLst>
            </a:custGeom>
            <a:ln w="20941">
              <a:solidFill>
                <a:srgbClr val="FF6B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194610" y="1027769"/>
              <a:ext cx="4909820" cy="9253220"/>
            </a:xfrm>
            <a:custGeom>
              <a:avLst/>
              <a:gdLst/>
              <a:ahLst/>
              <a:cxnLst/>
              <a:rect l="l" t="t" r="r" b="b"/>
              <a:pathLst>
                <a:path w="4909819" h="9253220">
                  <a:moveTo>
                    <a:pt x="0" y="4626507"/>
                  </a:moveTo>
                  <a:lnTo>
                    <a:pt x="248" y="4578050"/>
                  </a:lnTo>
                  <a:lnTo>
                    <a:pt x="992" y="4529712"/>
                  </a:lnTo>
                  <a:lnTo>
                    <a:pt x="2229" y="4481494"/>
                  </a:lnTo>
                  <a:lnTo>
                    <a:pt x="3956" y="4433401"/>
                  </a:lnTo>
                  <a:lnTo>
                    <a:pt x="6172" y="4385433"/>
                  </a:lnTo>
                  <a:lnTo>
                    <a:pt x="8874" y="4337594"/>
                  </a:lnTo>
                  <a:lnTo>
                    <a:pt x="12059" y="4289885"/>
                  </a:lnTo>
                  <a:lnTo>
                    <a:pt x="15724" y="4242310"/>
                  </a:lnTo>
                  <a:lnTo>
                    <a:pt x="19869" y="4194870"/>
                  </a:lnTo>
                  <a:lnTo>
                    <a:pt x="24489" y="4147568"/>
                  </a:lnTo>
                  <a:lnTo>
                    <a:pt x="29583" y="4100407"/>
                  </a:lnTo>
                  <a:lnTo>
                    <a:pt x="35149" y="4053388"/>
                  </a:lnTo>
                  <a:lnTo>
                    <a:pt x="41183" y="4006515"/>
                  </a:lnTo>
                  <a:lnTo>
                    <a:pt x="47684" y="3959790"/>
                  </a:lnTo>
                  <a:lnTo>
                    <a:pt x="54648" y="3913214"/>
                  </a:lnTo>
                  <a:lnTo>
                    <a:pt x="62075" y="3866791"/>
                  </a:lnTo>
                  <a:lnTo>
                    <a:pt x="69960" y="3820523"/>
                  </a:lnTo>
                  <a:lnTo>
                    <a:pt x="78303" y="3774412"/>
                  </a:lnTo>
                  <a:lnTo>
                    <a:pt x="87099" y="3728461"/>
                  </a:lnTo>
                  <a:lnTo>
                    <a:pt x="96348" y="3682672"/>
                  </a:lnTo>
                  <a:lnTo>
                    <a:pt x="106046" y="3637048"/>
                  </a:lnTo>
                  <a:lnTo>
                    <a:pt x="116192" y="3591591"/>
                  </a:lnTo>
                  <a:lnTo>
                    <a:pt x="126782" y="3546303"/>
                  </a:lnTo>
                  <a:lnTo>
                    <a:pt x="137814" y="3501187"/>
                  </a:lnTo>
                  <a:lnTo>
                    <a:pt x="149286" y="3456245"/>
                  </a:lnTo>
                  <a:lnTo>
                    <a:pt x="161196" y="3411480"/>
                  </a:lnTo>
                  <a:lnTo>
                    <a:pt x="173541" y="3366894"/>
                  </a:lnTo>
                  <a:lnTo>
                    <a:pt x="186318" y="3322489"/>
                  </a:lnTo>
                  <a:lnTo>
                    <a:pt x="199526" y="3278269"/>
                  </a:lnTo>
                  <a:lnTo>
                    <a:pt x="213161" y="3234234"/>
                  </a:lnTo>
                  <a:lnTo>
                    <a:pt x="227222" y="3190389"/>
                  </a:lnTo>
                  <a:lnTo>
                    <a:pt x="241706" y="3146734"/>
                  </a:lnTo>
                  <a:lnTo>
                    <a:pt x="256610" y="3103273"/>
                  </a:lnTo>
                  <a:lnTo>
                    <a:pt x="271933" y="3060008"/>
                  </a:lnTo>
                  <a:lnTo>
                    <a:pt x="287671" y="3016941"/>
                  </a:lnTo>
                  <a:lnTo>
                    <a:pt x="303823" y="2974076"/>
                  </a:lnTo>
                  <a:lnTo>
                    <a:pt x="320385" y="2931413"/>
                  </a:lnTo>
                  <a:lnTo>
                    <a:pt x="337356" y="2888956"/>
                  </a:lnTo>
                  <a:lnTo>
                    <a:pt x="354733" y="2846707"/>
                  </a:lnTo>
                  <a:lnTo>
                    <a:pt x="372514" y="2804669"/>
                  </a:lnTo>
                  <a:lnTo>
                    <a:pt x="390696" y="2762843"/>
                  </a:lnTo>
                  <a:lnTo>
                    <a:pt x="409277" y="2721233"/>
                  </a:lnTo>
                  <a:lnTo>
                    <a:pt x="428254" y="2679840"/>
                  </a:lnTo>
                  <a:lnTo>
                    <a:pt x="447625" y="2638668"/>
                  </a:lnTo>
                  <a:lnTo>
                    <a:pt x="467388" y="2597718"/>
                  </a:lnTo>
                  <a:lnTo>
                    <a:pt x="487540" y="2556993"/>
                  </a:lnTo>
                  <a:lnTo>
                    <a:pt x="508079" y="2516495"/>
                  </a:lnTo>
                  <a:lnTo>
                    <a:pt x="529002" y="2476227"/>
                  </a:lnTo>
                  <a:lnTo>
                    <a:pt x="550307" y="2436192"/>
                  </a:lnTo>
                  <a:lnTo>
                    <a:pt x="571991" y="2396391"/>
                  </a:lnTo>
                  <a:lnTo>
                    <a:pt x="594053" y="2356827"/>
                  </a:lnTo>
                  <a:lnTo>
                    <a:pt x="616489" y="2317502"/>
                  </a:lnTo>
                  <a:lnTo>
                    <a:pt x="639297" y="2278420"/>
                  </a:lnTo>
                  <a:lnTo>
                    <a:pt x="662476" y="2239581"/>
                  </a:lnTo>
                  <a:lnTo>
                    <a:pt x="686022" y="2200989"/>
                  </a:lnTo>
                  <a:lnTo>
                    <a:pt x="709932" y="2162647"/>
                  </a:lnTo>
                  <a:lnTo>
                    <a:pt x="734206" y="2124556"/>
                  </a:lnTo>
                  <a:lnTo>
                    <a:pt x="758839" y="2086718"/>
                  </a:lnTo>
                  <a:lnTo>
                    <a:pt x="783831" y="2049138"/>
                  </a:lnTo>
                  <a:lnTo>
                    <a:pt x="809178" y="2011815"/>
                  </a:lnTo>
                  <a:lnTo>
                    <a:pt x="834877" y="1974755"/>
                  </a:lnTo>
                  <a:lnTo>
                    <a:pt x="860928" y="1937957"/>
                  </a:lnTo>
                  <a:lnTo>
                    <a:pt x="887326" y="1901426"/>
                  </a:lnTo>
                  <a:lnTo>
                    <a:pt x="914070" y="1865163"/>
                  </a:lnTo>
                  <a:lnTo>
                    <a:pt x="941157" y="1829171"/>
                  </a:lnTo>
                  <a:lnTo>
                    <a:pt x="968585" y="1793452"/>
                  </a:lnTo>
                  <a:lnTo>
                    <a:pt x="996352" y="1758009"/>
                  </a:lnTo>
                  <a:lnTo>
                    <a:pt x="1024455" y="1722844"/>
                  </a:lnTo>
                  <a:lnTo>
                    <a:pt x="1052891" y="1687959"/>
                  </a:lnTo>
                  <a:lnTo>
                    <a:pt x="1081659" y="1653358"/>
                  </a:lnTo>
                  <a:lnTo>
                    <a:pt x="1110755" y="1619041"/>
                  </a:lnTo>
                  <a:lnTo>
                    <a:pt x="1140178" y="1585013"/>
                  </a:lnTo>
                  <a:lnTo>
                    <a:pt x="1169924" y="1551274"/>
                  </a:lnTo>
                  <a:lnTo>
                    <a:pt x="1199992" y="1517828"/>
                  </a:lnTo>
                  <a:lnTo>
                    <a:pt x="1230380" y="1484678"/>
                  </a:lnTo>
                  <a:lnTo>
                    <a:pt x="1261084" y="1451824"/>
                  </a:lnTo>
                  <a:lnTo>
                    <a:pt x="1292102" y="1419270"/>
                  </a:lnTo>
                  <a:lnTo>
                    <a:pt x="1323432" y="1387019"/>
                  </a:lnTo>
                  <a:lnTo>
                    <a:pt x="1355072" y="1355072"/>
                  </a:lnTo>
                  <a:lnTo>
                    <a:pt x="1387019" y="1323432"/>
                  </a:lnTo>
                  <a:lnTo>
                    <a:pt x="1419270" y="1292102"/>
                  </a:lnTo>
                  <a:lnTo>
                    <a:pt x="1451824" y="1261084"/>
                  </a:lnTo>
                  <a:lnTo>
                    <a:pt x="1484678" y="1230380"/>
                  </a:lnTo>
                  <a:lnTo>
                    <a:pt x="1517828" y="1199992"/>
                  </a:lnTo>
                  <a:lnTo>
                    <a:pt x="1551274" y="1169924"/>
                  </a:lnTo>
                  <a:lnTo>
                    <a:pt x="1585013" y="1140178"/>
                  </a:lnTo>
                  <a:lnTo>
                    <a:pt x="1619041" y="1110755"/>
                  </a:lnTo>
                  <a:lnTo>
                    <a:pt x="1653358" y="1081659"/>
                  </a:lnTo>
                  <a:lnTo>
                    <a:pt x="1687959" y="1052891"/>
                  </a:lnTo>
                  <a:lnTo>
                    <a:pt x="1722844" y="1024455"/>
                  </a:lnTo>
                  <a:lnTo>
                    <a:pt x="1758009" y="996352"/>
                  </a:lnTo>
                  <a:lnTo>
                    <a:pt x="1793452" y="968585"/>
                  </a:lnTo>
                  <a:lnTo>
                    <a:pt x="1829171" y="941157"/>
                  </a:lnTo>
                  <a:lnTo>
                    <a:pt x="1865163" y="914070"/>
                  </a:lnTo>
                  <a:lnTo>
                    <a:pt x="1901426" y="887326"/>
                  </a:lnTo>
                  <a:lnTo>
                    <a:pt x="1937957" y="860928"/>
                  </a:lnTo>
                  <a:lnTo>
                    <a:pt x="1974755" y="834877"/>
                  </a:lnTo>
                  <a:lnTo>
                    <a:pt x="2011815" y="809178"/>
                  </a:lnTo>
                  <a:lnTo>
                    <a:pt x="2049138" y="783831"/>
                  </a:lnTo>
                  <a:lnTo>
                    <a:pt x="2086718" y="758839"/>
                  </a:lnTo>
                  <a:lnTo>
                    <a:pt x="2124556" y="734206"/>
                  </a:lnTo>
                  <a:lnTo>
                    <a:pt x="2162648" y="709932"/>
                  </a:lnTo>
                  <a:lnTo>
                    <a:pt x="2200990" y="686022"/>
                  </a:lnTo>
                  <a:lnTo>
                    <a:pt x="2239582" y="662476"/>
                  </a:lnTo>
                  <a:lnTo>
                    <a:pt x="2278420" y="639297"/>
                  </a:lnTo>
                  <a:lnTo>
                    <a:pt x="2317502" y="616489"/>
                  </a:lnTo>
                  <a:lnTo>
                    <a:pt x="2356828" y="594053"/>
                  </a:lnTo>
                  <a:lnTo>
                    <a:pt x="2396392" y="571991"/>
                  </a:lnTo>
                  <a:lnTo>
                    <a:pt x="2436192" y="550307"/>
                  </a:lnTo>
                  <a:lnTo>
                    <a:pt x="2476228" y="529002"/>
                  </a:lnTo>
                  <a:lnTo>
                    <a:pt x="2516496" y="508079"/>
                  </a:lnTo>
                  <a:lnTo>
                    <a:pt x="2556994" y="487540"/>
                  </a:lnTo>
                  <a:lnTo>
                    <a:pt x="2597718" y="467388"/>
                  </a:lnTo>
                  <a:lnTo>
                    <a:pt x="2638668" y="447625"/>
                  </a:lnTo>
                  <a:lnTo>
                    <a:pt x="2679840" y="428254"/>
                  </a:lnTo>
                  <a:lnTo>
                    <a:pt x="2721234" y="409277"/>
                  </a:lnTo>
                  <a:lnTo>
                    <a:pt x="2762844" y="390696"/>
                  </a:lnTo>
                  <a:lnTo>
                    <a:pt x="2804670" y="372514"/>
                  </a:lnTo>
                  <a:lnTo>
                    <a:pt x="2846708" y="354733"/>
                  </a:lnTo>
                  <a:lnTo>
                    <a:pt x="2888956" y="337356"/>
                  </a:lnTo>
                  <a:lnTo>
                    <a:pt x="2931414" y="320385"/>
                  </a:lnTo>
                  <a:lnTo>
                    <a:pt x="2974076" y="303823"/>
                  </a:lnTo>
                  <a:lnTo>
                    <a:pt x="3016942" y="287671"/>
                  </a:lnTo>
                  <a:lnTo>
                    <a:pt x="3060008" y="271933"/>
                  </a:lnTo>
                  <a:lnTo>
                    <a:pt x="3103274" y="256610"/>
                  </a:lnTo>
                  <a:lnTo>
                    <a:pt x="3146735" y="241706"/>
                  </a:lnTo>
                  <a:lnTo>
                    <a:pt x="3190390" y="227222"/>
                  </a:lnTo>
                  <a:lnTo>
                    <a:pt x="3234235" y="213161"/>
                  </a:lnTo>
                  <a:lnTo>
                    <a:pt x="3278270" y="199526"/>
                  </a:lnTo>
                  <a:lnTo>
                    <a:pt x="3322490" y="186318"/>
                  </a:lnTo>
                  <a:lnTo>
                    <a:pt x="3366895" y="173541"/>
                  </a:lnTo>
                  <a:lnTo>
                    <a:pt x="3411481" y="161196"/>
                  </a:lnTo>
                  <a:lnTo>
                    <a:pt x="3456246" y="149286"/>
                  </a:lnTo>
                  <a:lnTo>
                    <a:pt x="3501188" y="137814"/>
                  </a:lnTo>
                  <a:lnTo>
                    <a:pt x="3546304" y="126782"/>
                  </a:lnTo>
                  <a:lnTo>
                    <a:pt x="3591592" y="116192"/>
                  </a:lnTo>
                  <a:lnTo>
                    <a:pt x="3637049" y="106046"/>
                  </a:lnTo>
                  <a:lnTo>
                    <a:pt x="3682673" y="96348"/>
                  </a:lnTo>
                  <a:lnTo>
                    <a:pt x="3728462" y="87099"/>
                  </a:lnTo>
                  <a:lnTo>
                    <a:pt x="3774413" y="78303"/>
                  </a:lnTo>
                  <a:lnTo>
                    <a:pt x="3820524" y="69960"/>
                  </a:lnTo>
                  <a:lnTo>
                    <a:pt x="3866792" y="62075"/>
                  </a:lnTo>
                  <a:lnTo>
                    <a:pt x="3913215" y="54648"/>
                  </a:lnTo>
                  <a:lnTo>
                    <a:pt x="3959791" y="47684"/>
                  </a:lnTo>
                  <a:lnTo>
                    <a:pt x="4006516" y="41183"/>
                  </a:lnTo>
                  <a:lnTo>
                    <a:pt x="4053389" y="35149"/>
                  </a:lnTo>
                  <a:lnTo>
                    <a:pt x="4100408" y="29583"/>
                  </a:lnTo>
                  <a:lnTo>
                    <a:pt x="4147569" y="24489"/>
                  </a:lnTo>
                  <a:lnTo>
                    <a:pt x="4194871" y="19869"/>
                  </a:lnTo>
                  <a:lnTo>
                    <a:pt x="4242311" y="15724"/>
                  </a:lnTo>
                  <a:lnTo>
                    <a:pt x="4289886" y="12059"/>
                  </a:lnTo>
                  <a:lnTo>
                    <a:pt x="4337595" y="8874"/>
                  </a:lnTo>
                  <a:lnTo>
                    <a:pt x="4385434" y="6172"/>
                  </a:lnTo>
                  <a:lnTo>
                    <a:pt x="4433402" y="3956"/>
                  </a:lnTo>
                  <a:lnTo>
                    <a:pt x="4481495" y="2229"/>
                  </a:lnTo>
                  <a:lnTo>
                    <a:pt x="4529713" y="992"/>
                  </a:lnTo>
                  <a:lnTo>
                    <a:pt x="4578051" y="248"/>
                  </a:lnTo>
                  <a:lnTo>
                    <a:pt x="4626508" y="0"/>
                  </a:lnTo>
                  <a:lnTo>
                    <a:pt x="4674965" y="248"/>
                  </a:lnTo>
                  <a:lnTo>
                    <a:pt x="4723303" y="992"/>
                  </a:lnTo>
                  <a:lnTo>
                    <a:pt x="4771520" y="2229"/>
                  </a:lnTo>
                  <a:lnTo>
                    <a:pt x="4819614" y="3956"/>
                  </a:lnTo>
                  <a:lnTo>
                    <a:pt x="4867582" y="6172"/>
                  </a:lnTo>
                  <a:lnTo>
                    <a:pt x="4909483" y="8538"/>
                  </a:lnTo>
                </a:path>
                <a:path w="4909819" h="9253220">
                  <a:moveTo>
                    <a:pt x="4909483" y="9244476"/>
                  </a:moveTo>
                  <a:lnTo>
                    <a:pt x="4867582" y="9246842"/>
                  </a:lnTo>
                  <a:lnTo>
                    <a:pt x="4819614" y="9249058"/>
                  </a:lnTo>
                  <a:lnTo>
                    <a:pt x="4771520" y="9250786"/>
                  </a:lnTo>
                  <a:lnTo>
                    <a:pt x="4723303" y="9252023"/>
                  </a:lnTo>
                  <a:lnTo>
                    <a:pt x="4674965" y="9252767"/>
                  </a:lnTo>
                  <a:lnTo>
                    <a:pt x="4626508" y="9253015"/>
                  </a:lnTo>
                  <a:lnTo>
                    <a:pt x="4578051" y="9252767"/>
                  </a:lnTo>
                  <a:lnTo>
                    <a:pt x="4529713" y="9252023"/>
                  </a:lnTo>
                  <a:lnTo>
                    <a:pt x="4481495" y="9250786"/>
                  </a:lnTo>
                  <a:lnTo>
                    <a:pt x="4433402" y="9249058"/>
                  </a:lnTo>
                  <a:lnTo>
                    <a:pt x="4385434" y="9246842"/>
                  </a:lnTo>
                  <a:lnTo>
                    <a:pt x="4337595" y="9244141"/>
                  </a:lnTo>
                  <a:lnTo>
                    <a:pt x="4289886" y="9240956"/>
                  </a:lnTo>
                  <a:lnTo>
                    <a:pt x="4242311" y="9237290"/>
                  </a:lnTo>
                  <a:lnTo>
                    <a:pt x="4194871" y="9233146"/>
                  </a:lnTo>
                  <a:lnTo>
                    <a:pt x="4147569" y="9228525"/>
                  </a:lnTo>
                  <a:lnTo>
                    <a:pt x="4100408" y="9223431"/>
                  </a:lnTo>
                  <a:lnTo>
                    <a:pt x="4053389" y="9217866"/>
                  </a:lnTo>
                  <a:lnTo>
                    <a:pt x="4006516" y="9211832"/>
                  </a:lnTo>
                  <a:lnTo>
                    <a:pt x="3959791" y="9205331"/>
                  </a:lnTo>
                  <a:lnTo>
                    <a:pt x="3913215" y="9198366"/>
                  </a:lnTo>
                  <a:lnTo>
                    <a:pt x="3866792" y="9190940"/>
                  </a:lnTo>
                  <a:lnTo>
                    <a:pt x="3820524" y="9183054"/>
                  </a:lnTo>
                  <a:lnTo>
                    <a:pt x="3774413" y="9174712"/>
                  </a:lnTo>
                  <a:lnTo>
                    <a:pt x="3728462" y="9165915"/>
                  </a:lnTo>
                  <a:lnTo>
                    <a:pt x="3682673" y="9156666"/>
                  </a:lnTo>
                  <a:lnTo>
                    <a:pt x="3637049" y="9146968"/>
                  </a:lnTo>
                  <a:lnTo>
                    <a:pt x="3591592" y="9136823"/>
                  </a:lnTo>
                  <a:lnTo>
                    <a:pt x="3546304" y="9126233"/>
                  </a:lnTo>
                  <a:lnTo>
                    <a:pt x="3501188" y="9115200"/>
                  </a:lnTo>
                  <a:lnTo>
                    <a:pt x="3456246" y="9103728"/>
                  </a:lnTo>
                  <a:lnTo>
                    <a:pt x="3411481" y="9091818"/>
                  </a:lnTo>
                  <a:lnTo>
                    <a:pt x="3366895" y="9079474"/>
                  </a:lnTo>
                  <a:lnTo>
                    <a:pt x="3322490" y="9066696"/>
                  </a:lnTo>
                  <a:lnTo>
                    <a:pt x="3278270" y="9053489"/>
                  </a:lnTo>
                  <a:lnTo>
                    <a:pt x="3234235" y="9039853"/>
                  </a:lnTo>
                  <a:lnTo>
                    <a:pt x="3190390" y="9025792"/>
                  </a:lnTo>
                  <a:lnTo>
                    <a:pt x="3146735" y="9011308"/>
                  </a:lnTo>
                  <a:lnTo>
                    <a:pt x="3103274" y="8996404"/>
                  </a:lnTo>
                  <a:lnTo>
                    <a:pt x="3060008" y="8981082"/>
                  </a:lnTo>
                  <a:lnTo>
                    <a:pt x="3016942" y="8965343"/>
                  </a:lnTo>
                  <a:lnTo>
                    <a:pt x="2974076" y="8949192"/>
                  </a:lnTo>
                  <a:lnTo>
                    <a:pt x="2931414" y="8932629"/>
                  </a:lnTo>
                  <a:lnTo>
                    <a:pt x="2888956" y="8915658"/>
                  </a:lnTo>
                  <a:lnTo>
                    <a:pt x="2846708" y="8898281"/>
                  </a:lnTo>
                  <a:lnTo>
                    <a:pt x="2804670" y="8880500"/>
                  </a:lnTo>
                  <a:lnTo>
                    <a:pt x="2762844" y="8862319"/>
                  </a:lnTo>
                  <a:lnTo>
                    <a:pt x="2721234" y="8843738"/>
                  </a:lnTo>
                  <a:lnTo>
                    <a:pt x="2679840" y="8824761"/>
                  </a:lnTo>
                  <a:lnTo>
                    <a:pt x="2638668" y="8805389"/>
                  </a:lnTo>
                  <a:lnTo>
                    <a:pt x="2597718" y="8785627"/>
                  </a:lnTo>
                  <a:lnTo>
                    <a:pt x="2556994" y="8765475"/>
                  </a:lnTo>
                  <a:lnTo>
                    <a:pt x="2516496" y="8744936"/>
                  </a:lnTo>
                  <a:lnTo>
                    <a:pt x="2476228" y="8724013"/>
                  </a:lnTo>
                  <a:lnTo>
                    <a:pt x="2436192" y="8702708"/>
                  </a:lnTo>
                  <a:lnTo>
                    <a:pt x="2396392" y="8681023"/>
                  </a:lnTo>
                  <a:lnTo>
                    <a:pt x="2356828" y="8658962"/>
                  </a:lnTo>
                  <a:lnTo>
                    <a:pt x="2317502" y="8636526"/>
                  </a:lnTo>
                  <a:lnTo>
                    <a:pt x="2278420" y="8613717"/>
                  </a:lnTo>
                  <a:lnTo>
                    <a:pt x="2239582" y="8590539"/>
                  </a:lnTo>
                  <a:lnTo>
                    <a:pt x="2200990" y="8566993"/>
                  </a:lnTo>
                  <a:lnTo>
                    <a:pt x="2162648" y="8543082"/>
                  </a:lnTo>
                  <a:lnTo>
                    <a:pt x="2124556" y="8518809"/>
                  </a:lnTo>
                  <a:lnTo>
                    <a:pt x="2086718" y="8494175"/>
                  </a:lnTo>
                  <a:lnTo>
                    <a:pt x="2049138" y="8469184"/>
                  </a:lnTo>
                  <a:lnTo>
                    <a:pt x="2011815" y="8443837"/>
                  </a:lnTo>
                  <a:lnTo>
                    <a:pt x="1974755" y="8418137"/>
                  </a:lnTo>
                  <a:lnTo>
                    <a:pt x="1937957" y="8392087"/>
                  </a:lnTo>
                  <a:lnTo>
                    <a:pt x="1901426" y="8365689"/>
                  </a:lnTo>
                  <a:lnTo>
                    <a:pt x="1865163" y="8338945"/>
                  </a:lnTo>
                  <a:lnTo>
                    <a:pt x="1829171" y="8311857"/>
                  </a:lnTo>
                  <a:lnTo>
                    <a:pt x="1793452" y="8284429"/>
                  </a:lnTo>
                  <a:lnTo>
                    <a:pt x="1758009" y="8256662"/>
                  </a:lnTo>
                  <a:lnTo>
                    <a:pt x="1722844" y="8228560"/>
                  </a:lnTo>
                  <a:lnTo>
                    <a:pt x="1687959" y="8200123"/>
                  </a:lnTo>
                  <a:lnTo>
                    <a:pt x="1653358" y="8171356"/>
                  </a:lnTo>
                  <a:lnTo>
                    <a:pt x="1619041" y="8142260"/>
                  </a:lnTo>
                  <a:lnTo>
                    <a:pt x="1585013" y="8112837"/>
                  </a:lnTo>
                  <a:lnTo>
                    <a:pt x="1551274" y="8083090"/>
                  </a:lnTo>
                  <a:lnTo>
                    <a:pt x="1517828" y="8053022"/>
                  </a:lnTo>
                  <a:lnTo>
                    <a:pt x="1484678" y="8022635"/>
                  </a:lnTo>
                  <a:lnTo>
                    <a:pt x="1451824" y="7991931"/>
                  </a:lnTo>
                  <a:lnTo>
                    <a:pt x="1419270" y="7960912"/>
                  </a:lnTo>
                  <a:lnTo>
                    <a:pt x="1387019" y="7929582"/>
                  </a:lnTo>
                  <a:lnTo>
                    <a:pt x="1355072" y="7897942"/>
                  </a:lnTo>
                  <a:lnTo>
                    <a:pt x="1323432" y="7865995"/>
                  </a:lnTo>
                  <a:lnTo>
                    <a:pt x="1292102" y="7833744"/>
                  </a:lnTo>
                  <a:lnTo>
                    <a:pt x="1261084" y="7801190"/>
                  </a:lnTo>
                  <a:lnTo>
                    <a:pt x="1230380" y="7768337"/>
                  </a:lnTo>
                  <a:lnTo>
                    <a:pt x="1199992" y="7735186"/>
                  </a:lnTo>
                  <a:lnTo>
                    <a:pt x="1169924" y="7701740"/>
                  </a:lnTo>
                  <a:lnTo>
                    <a:pt x="1140178" y="7668002"/>
                  </a:lnTo>
                  <a:lnTo>
                    <a:pt x="1110755" y="7633973"/>
                  </a:lnTo>
                  <a:lnTo>
                    <a:pt x="1081659" y="7599657"/>
                  </a:lnTo>
                  <a:lnTo>
                    <a:pt x="1052891" y="7565055"/>
                  </a:lnTo>
                  <a:lnTo>
                    <a:pt x="1024455" y="7530170"/>
                  </a:lnTo>
                  <a:lnTo>
                    <a:pt x="996352" y="7495005"/>
                  </a:lnTo>
                  <a:lnTo>
                    <a:pt x="968585" y="7459562"/>
                  </a:lnTo>
                  <a:lnTo>
                    <a:pt x="941157" y="7423843"/>
                  </a:lnTo>
                  <a:lnTo>
                    <a:pt x="914070" y="7387851"/>
                  </a:lnTo>
                  <a:lnTo>
                    <a:pt x="887326" y="7351588"/>
                  </a:lnTo>
                  <a:lnTo>
                    <a:pt x="860928" y="7315057"/>
                  </a:lnTo>
                  <a:lnTo>
                    <a:pt x="834877" y="7278260"/>
                  </a:lnTo>
                  <a:lnTo>
                    <a:pt x="809178" y="7241199"/>
                  </a:lnTo>
                  <a:lnTo>
                    <a:pt x="783831" y="7203877"/>
                  </a:lnTo>
                  <a:lnTo>
                    <a:pt x="758839" y="7166296"/>
                  </a:lnTo>
                  <a:lnTo>
                    <a:pt x="734206" y="7128459"/>
                  </a:lnTo>
                  <a:lnTo>
                    <a:pt x="709932" y="7090368"/>
                  </a:lnTo>
                  <a:lnTo>
                    <a:pt x="686022" y="7052025"/>
                  </a:lnTo>
                  <a:lnTo>
                    <a:pt x="662476" y="7013433"/>
                  </a:lnTo>
                  <a:lnTo>
                    <a:pt x="639297" y="6974595"/>
                  </a:lnTo>
                  <a:lnTo>
                    <a:pt x="616489" y="6935512"/>
                  </a:lnTo>
                  <a:lnTo>
                    <a:pt x="594053" y="6896187"/>
                  </a:lnTo>
                  <a:lnTo>
                    <a:pt x="571991" y="6856623"/>
                  </a:lnTo>
                  <a:lnTo>
                    <a:pt x="550307" y="6816822"/>
                  </a:lnTo>
                  <a:lnTo>
                    <a:pt x="529002" y="6776787"/>
                  </a:lnTo>
                  <a:lnTo>
                    <a:pt x="508079" y="6736519"/>
                  </a:lnTo>
                  <a:lnTo>
                    <a:pt x="487540" y="6696021"/>
                  </a:lnTo>
                  <a:lnTo>
                    <a:pt x="467388" y="6655296"/>
                  </a:lnTo>
                  <a:lnTo>
                    <a:pt x="447625" y="6614346"/>
                  </a:lnTo>
                  <a:lnTo>
                    <a:pt x="428254" y="6573174"/>
                  </a:lnTo>
                  <a:lnTo>
                    <a:pt x="409277" y="6531781"/>
                  </a:lnTo>
                  <a:lnTo>
                    <a:pt x="390696" y="6490171"/>
                  </a:lnTo>
                  <a:lnTo>
                    <a:pt x="372514" y="6448345"/>
                  </a:lnTo>
                  <a:lnTo>
                    <a:pt x="354733" y="6406307"/>
                  </a:lnTo>
                  <a:lnTo>
                    <a:pt x="337356" y="6364058"/>
                  </a:lnTo>
                  <a:lnTo>
                    <a:pt x="320385" y="6321601"/>
                  </a:lnTo>
                  <a:lnTo>
                    <a:pt x="303823" y="6278939"/>
                  </a:lnTo>
                  <a:lnTo>
                    <a:pt x="287671" y="6236073"/>
                  </a:lnTo>
                  <a:lnTo>
                    <a:pt x="271933" y="6193006"/>
                  </a:lnTo>
                  <a:lnTo>
                    <a:pt x="256610" y="6149741"/>
                  </a:lnTo>
                  <a:lnTo>
                    <a:pt x="241706" y="6106280"/>
                  </a:lnTo>
                  <a:lnTo>
                    <a:pt x="227222" y="6062626"/>
                  </a:lnTo>
                  <a:lnTo>
                    <a:pt x="213161" y="6018780"/>
                  </a:lnTo>
                  <a:lnTo>
                    <a:pt x="199526" y="5974745"/>
                  </a:lnTo>
                  <a:lnTo>
                    <a:pt x="186318" y="5930525"/>
                  </a:lnTo>
                  <a:lnTo>
                    <a:pt x="173541" y="5886120"/>
                  </a:lnTo>
                  <a:lnTo>
                    <a:pt x="161196" y="5841534"/>
                  </a:lnTo>
                  <a:lnTo>
                    <a:pt x="149286" y="5796769"/>
                  </a:lnTo>
                  <a:lnTo>
                    <a:pt x="137814" y="5751827"/>
                  </a:lnTo>
                  <a:lnTo>
                    <a:pt x="126782" y="5706711"/>
                  </a:lnTo>
                  <a:lnTo>
                    <a:pt x="116192" y="5661423"/>
                  </a:lnTo>
                  <a:lnTo>
                    <a:pt x="106046" y="5615966"/>
                  </a:lnTo>
                  <a:lnTo>
                    <a:pt x="96348" y="5570342"/>
                  </a:lnTo>
                  <a:lnTo>
                    <a:pt x="87099" y="5524553"/>
                  </a:lnTo>
                  <a:lnTo>
                    <a:pt x="78303" y="5478602"/>
                  </a:lnTo>
                  <a:lnTo>
                    <a:pt x="69960" y="5432491"/>
                  </a:lnTo>
                  <a:lnTo>
                    <a:pt x="62075" y="5386223"/>
                  </a:lnTo>
                  <a:lnTo>
                    <a:pt x="54648" y="5339800"/>
                  </a:lnTo>
                  <a:lnTo>
                    <a:pt x="47684" y="5293224"/>
                  </a:lnTo>
                  <a:lnTo>
                    <a:pt x="41183" y="5246499"/>
                  </a:lnTo>
                  <a:lnTo>
                    <a:pt x="35149" y="5199625"/>
                  </a:lnTo>
                  <a:lnTo>
                    <a:pt x="29583" y="5152607"/>
                  </a:lnTo>
                  <a:lnTo>
                    <a:pt x="24489" y="5105446"/>
                  </a:lnTo>
                  <a:lnTo>
                    <a:pt x="19869" y="5058144"/>
                  </a:lnTo>
                  <a:lnTo>
                    <a:pt x="15724" y="5010704"/>
                  </a:lnTo>
                  <a:lnTo>
                    <a:pt x="12059" y="4963129"/>
                  </a:lnTo>
                  <a:lnTo>
                    <a:pt x="8874" y="4915420"/>
                  </a:lnTo>
                  <a:lnTo>
                    <a:pt x="6172" y="4867581"/>
                  </a:lnTo>
                  <a:lnTo>
                    <a:pt x="3956" y="4819613"/>
                  </a:lnTo>
                  <a:lnTo>
                    <a:pt x="2229" y="4771519"/>
                  </a:lnTo>
                  <a:lnTo>
                    <a:pt x="992" y="4723302"/>
                  </a:lnTo>
                  <a:lnTo>
                    <a:pt x="248" y="4674964"/>
                  </a:lnTo>
                  <a:lnTo>
                    <a:pt x="0" y="4626507"/>
                  </a:lnTo>
                </a:path>
              </a:pathLst>
            </a:custGeom>
            <a:ln w="20941">
              <a:solidFill>
                <a:srgbClr val="FF6B0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140906" y="0"/>
              <a:ext cx="3121660" cy="11308715"/>
            </a:xfrm>
            <a:custGeom>
              <a:avLst/>
              <a:gdLst/>
              <a:ahLst/>
              <a:cxnLst/>
              <a:rect l="l" t="t" r="r" b="b"/>
              <a:pathLst>
                <a:path w="3121659" h="11308715">
                  <a:moveTo>
                    <a:pt x="0" y="5654282"/>
                  </a:moveTo>
                  <a:lnTo>
                    <a:pt x="224" y="5598994"/>
                  </a:lnTo>
                  <a:lnTo>
                    <a:pt x="894" y="5543813"/>
                  </a:lnTo>
                  <a:lnTo>
                    <a:pt x="2011" y="5488739"/>
                  </a:lnTo>
                  <a:lnTo>
                    <a:pt x="3570" y="5433776"/>
                  </a:lnTo>
                  <a:lnTo>
                    <a:pt x="5572" y="5378924"/>
                  </a:lnTo>
                  <a:lnTo>
                    <a:pt x="8013" y="5324186"/>
                  </a:lnTo>
                  <a:lnTo>
                    <a:pt x="10893" y="5269563"/>
                  </a:lnTo>
                  <a:lnTo>
                    <a:pt x="14209" y="5215056"/>
                  </a:lnTo>
                  <a:lnTo>
                    <a:pt x="17960" y="5160668"/>
                  </a:lnTo>
                  <a:lnTo>
                    <a:pt x="22144" y="5106400"/>
                  </a:lnTo>
                  <a:lnTo>
                    <a:pt x="26760" y="5052255"/>
                  </a:lnTo>
                  <a:lnTo>
                    <a:pt x="31805" y="4998233"/>
                  </a:lnTo>
                  <a:lnTo>
                    <a:pt x="37279" y="4944336"/>
                  </a:lnTo>
                  <a:lnTo>
                    <a:pt x="43179" y="4890567"/>
                  </a:lnTo>
                  <a:lnTo>
                    <a:pt x="49503" y="4836926"/>
                  </a:lnTo>
                  <a:lnTo>
                    <a:pt x="56250" y="4783416"/>
                  </a:lnTo>
                  <a:lnTo>
                    <a:pt x="63418" y="4730038"/>
                  </a:lnTo>
                  <a:lnTo>
                    <a:pt x="71006" y="4676795"/>
                  </a:lnTo>
                  <a:lnTo>
                    <a:pt x="79011" y="4623687"/>
                  </a:lnTo>
                  <a:lnTo>
                    <a:pt x="87432" y="4570716"/>
                  </a:lnTo>
                  <a:lnTo>
                    <a:pt x="96268" y="4517885"/>
                  </a:lnTo>
                  <a:lnTo>
                    <a:pt x="105516" y="4465194"/>
                  </a:lnTo>
                  <a:lnTo>
                    <a:pt x="115175" y="4412646"/>
                  </a:lnTo>
                  <a:lnTo>
                    <a:pt x="125243" y="4360243"/>
                  </a:lnTo>
                  <a:lnTo>
                    <a:pt x="135718" y="4307985"/>
                  </a:lnTo>
                  <a:lnTo>
                    <a:pt x="146599" y="4255875"/>
                  </a:lnTo>
                  <a:lnTo>
                    <a:pt x="157884" y="4203915"/>
                  </a:lnTo>
                  <a:lnTo>
                    <a:pt x="169571" y="4152106"/>
                  </a:lnTo>
                  <a:lnTo>
                    <a:pt x="181658" y="4100450"/>
                  </a:lnTo>
                  <a:lnTo>
                    <a:pt x="194144" y="4048948"/>
                  </a:lnTo>
                  <a:lnTo>
                    <a:pt x="207028" y="3997603"/>
                  </a:lnTo>
                  <a:lnTo>
                    <a:pt x="220307" y="3946416"/>
                  </a:lnTo>
                  <a:lnTo>
                    <a:pt x="233979" y="3895389"/>
                  </a:lnTo>
                  <a:lnTo>
                    <a:pt x="248043" y="3844523"/>
                  </a:lnTo>
                  <a:lnTo>
                    <a:pt x="262497" y="3793820"/>
                  </a:lnTo>
                  <a:lnTo>
                    <a:pt x="277340" y="3743283"/>
                  </a:lnTo>
                  <a:lnTo>
                    <a:pt x="292570" y="3692912"/>
                  </a:lnTo>
                  <a:lnTo>
                    <a:pt x="308184" y="3642709"/>
                  </a:lnTo>
                  <a:lnTo>
                    <a:pt x="324182" y="3592677"/>
                  </a:lnTo>
                  <a:lnTo>
                    <a:pt x="340562" y="3542816"/>
                  </a:lnTo>
                  <a:lnTo>
                    <a:pt x="357321" y="3493129"/>
                  </a:lnTo>
                  <a:lnTo>
                    <a:pt x="374458" y="3443617"/>
                  </a:lnTo>
                  <a:lnTo>
                    <a:pt x="391972" y="3394283"/>
                  </a:lnTo>
                  <a:lnTo>
                    <a:pt x="409861" y="3345127"/>
                  </a:lnTo>
                  <a:lnTo>
                    <a:pt x="428122" y="3296151"/>
                  </a:lnTo>
                  <a:lnTo>
                    <a:pt x="446755" y="3247357"/>
                  </a:lnTo>
                  <a:lnTo>
                    <a:pt x="465757" y="3198748"/>
                  </a:lnTo>
                  <a:lnTo>
                    <a:pt x="485127" y="3150324"/>
                  </a:lnTo>
                  <a:lnTo>
                    <a:pt x="504864" y="3102087"/>
                  </a:lnTo>
                  <a:lnTo>
                    <a:pt x="524964" y="3054039"/>
                  </a:lnTo>
                  <a:lnTo>
                    <a:pt x="545428" y="3006182"/>
                  </a:lnTo>
                  <a:lnTo>
                    <a:pt x="566252" y="2958518"/>
                  </a:lnTo>
                  <a:lnTo>
                    <a:pt x="587435" y="2911047"/>
                  </a:lnTo>
                  <a:lnTo>
                    <a:pt x="608976" y="2863773"/>
                  </a:lnTo>
                  <a:lnTo>
                    <a:pt x="630873" y="2816696"/>
                  </a:lnTo>
                  <a:lnTo>
                    <a:pt x="653124" y="2769819"/>
                  </a:lnTo>
                  <a:lnTo>
                    <a:pt x="675727" y="2723142"/>
                  </a:lnTo>
                  <a:lnTo>
                    <a:pt x="698681" y="2676669"/>
                  </a:lnTo>
                  <a:lnTo>
                    <a:pt x="721984" y="2630400"/>
                  </a:lnTo>
                  <a:lnTo>
                    <a:pt x="745633" y="2584337"/>
                  </a:lnTo>
                  <a:lnTo>
                    <a:pt x="769629" y="2538482"/>
                  </a:lnTo>
                  <a:lnTo>
                    <a:pt x="793968" y="2492836"/>
                  </a:lnTo>
                  <a:lnTo>
                    <a:pt x="818649" y="2447402"/>
                  </a:lnTo>
                  <a:lnTo>
                    <a:pt x="843671" y="2402182"/>
                  </a:lnTo>
                  <a:lnTo>
                    <a:pt x="869031" y="2357175"/>
                  </a:lnTo>
                  <a:lnTo>
                    <a:pt x="894728" y="2312386"/>
                  </a:lnTo>
                  <a:lnTo>
                    <a:pt x="920760" y="2267815"/>
                  </a:lnTo>
                  <a:lnTo>
                    <a:pt x="947125" y="2223463"/>
                  </a:lnTo>
                  <a:lnTo>
                    <a:pt x="973823" y="2179334"/>
                  </a:lnTo>
                  <a:lnTo>
                    <a:pt x="1000850" y="2135428"/>
                  </a:lnTo>
                  <a:lnTo>
                    <a:pt x="1028205" y="2091746"/>
                  </a:lnTo>
                  <a:lnTo>
                    <a:pt x="1055888" y="2048292"/>
                  </a:lnTo>
                  <a:lnTo>
                    <a:pt x="1083895" y="2005067"/>
                  </a:lnTo>
                  <a:lnTo>
                    <a:pt x="1112225" y="1962071"/>
                  </a:lnTo>
                  <a:lnTo>
                    <a:pt x="1140876" y="1919308"/>
                  </a:lnTo>
                  <a:lnTo>
                    <a:pt x="1169847" y="1876778"/>
                  </a:lnTo>
                  <a:lnTo>
                    <a:pt x="1199136" y="1834484"/>
                  </a:lnTo>
                  <a:lnTo>
                    <a:pt x="1228742" y="1792427"/>
                  </a:lnTo>
                  <a:lnTo>
                    <a:pt x="1258662" y="1750609"/>
                  </a:lnTo>
                  <a:lnTo>
                    <a:pt x="1288894" y="1709031"/>
                  </a:lnTo>
                  <a:lnTo>
                    <a:pt x="1319438" y="1667696"/>
                  </a:lnTo>
                  <a:lnTo>
                    <a:pt x="1350291" y="1626605"/>
                  </a:lnTo>
                  <a:lnTo>
                    <a:pt x="1381452" y="1585759"/>
                  </a:lnTo>
                  <a:lnTo>
                    <a:pt x="1412920" y="1545161"/>
                  </a:lnTo>
                  <a:lnTo>
                    <a:pt x="1444690" y="1504813"/>
                  </a:lnTo>
                  <a:lnTo>
                    <a:pt x="1476763" y="1464715"/>
                  </a:lnTo>
                  <a:lnTo>
                    <a:pt x="1509138" y="1424869"/>
                  </a:lnTo>
                  <a:lnTo>
                    <a:pt x="1541811" y="1385279"/>
                  </a:lnTo>
                  <a:lnTo>
                    <a:pt x="1574782" y="1345944"/>
                  </a:lnTo>
                  <a:lnTo>
                    <a:pt x="1608048" y="1306867"/>
                  </a:lnTo>
                  <a:lnTo>
                    <a:pt x="1641608" y="1268049"/>
                  </a:lnTo>
                  <a:lnTo>
                    <a:pt x="1675460" y="1229493"/>
                  </a:lnTo>
                  <a:lnTo>
                    <a:pt x="1709604" y="1191200"/>
                  </a:lnTo>
                  <a:lnTo>
                    <a:pt x="1744034" y="1153171"/>
                  </a:lnTo>
                  <a:lnTo>
                    <a:pt x="1778754" y="1115409"/>
                  </a:lnTo>
                  <a:lnTo>
                    <a:pt x="1813758" y="1077915"/>
                  </a:lnTo>
                  <a:lnTo>
                    <a:pt x="1849045" y="1040690"/>
                  </a:lnTo>
                  <a:lnTo>
                    <a:pt x="1884614" y="1003738"/>
                  </a:lnTo>
                  <a:lnTo>
                    <a:pt x="1920464" y="967058"/>
                  </a:lnTo>
                  <a:lnTo>
                    <a:pt x="1956592" y="930654"/>
                  </a:lnTo>
                  <a:lnTo>
                    <a:pt x="1992996" y="894526"/>
                  </a:lnTo>
                  <a:lnTo>
                    <a:pt x="2029676" y="858676"/>
                  </a:lnTo>
                  <a:lnTo>
                    <a:pt x="2066628" y="823107"/>
                  </a:lnTo>
                  <a:lnTo>
                    <a:pt x="2103853" y="787820"/>
                  </a:lnTo>
                  <a:lnTo>
                    <a:pt x="2141347" y="752816"/>
                  </a:lnTo>
                  <a:lnTo>
                    <a:pt x="2179109" y="718097"/>
                  </a:lnTo>
                  <a:lnTo>
                    <a:pt x="2217138" y="683666"/>
                  </a:lnTo>
                  <a:lnTo>
                    <a:pt x="2255431" y="649523"/>
                  </a:lnTo>
                  <a:lnTo>
                    <a:pt x="2293987" y="615671"/>
                  </a:lnTo>
                  <a:lnTo>
                    <a:pt x="2332805" y="582111"/>
                  </a:lnTo>
                  <a:lnTo>
                    <a:pt x="2371882" y="548844"/>
                  </a:lnTo>
                  <a:lnTo>
                    <a:pt x="2411217" y="515874"/>
                  </a:lnTo>
                  <a:lnTo>
                    <a:pt x="2450808" y="483201"/>
                  </a:lnTo>
                  <a:lnTo>
                    <a:pt x="2490653" y="450826"/>
                  </a:lnTo>
                  <a:lnTo>
                    <a:pt x="2530751" y="418753"/>
                  </a:lnTo>
                  <a:lnTo>
                    <a:pt x="2571099" y="386982"/>
                  </a:lnTo>
                  <a:lnTo>
                    <a:pt x="2611697" y="355515"/>
                  </a:lnTo>
                  <a:lnTo>
                    <a:pt x="2652543" y="324354"/>
                  </a:lnTo>
                  <a:lnTo>
                    <a:pt x="2693634" y="293501"/>
                  </a:lnTo>
                  <a:lnTo>
                    <a:pt x="2734969" y="262957"/>
                  </a:lnTo>
                  <a:lnTo>
                    <a:pt x="2776547" y="232725"/>
                  </a:lnTo>
                  <a:lnTo>
                    <a:pt x="2818365" y="202805"/>
                  </a:lnTo>
                  <a:lnTo>
                    <a:pt x="2860422" y="173199"/>
                  </a:lnTo>
                  <a:lnTo>
                    <a:pt x="2902716" y="143910"/>
                  </a:lnTo>
                  <a:lnTo>
                    <a:pt x="2945246" y="114939"/>
                  </a:lnTo>
                  <a:lnTo>
                    <a:pt x="2988009" y="86288"/>
                  </a:lnTo>
                  <a:lnTo>
                    <a:pt x="3031005" y="57958"/>
                  </a:lnTo>
                  <a:lnTo>
                    <a:pt x="3074230" y="29951"/>
                  </a:lnTo>
                  <a:lnTo>
                    <a:pt x="3117685" y="2268"/>
                  </a:lnTo>
                  <a:lnTo>
                    <a:pt x="3121308" y="0"/>
                  </a:lnTo>
                </a:path>
                <a:path w="3121659" h="11308715">
                  <a:moveTo>
                    <a:pt x="3121291" y="11308555"/>
                  </a:moveTo>
                  <a:lnTo>
                    <a:pt x="3074230" y="11278614"/>
                  </a:lnTo>
                  <a:lnTo>
                    <a:pt x="3031005" y="11250607"/>
                  </a:lnTo>
                  <a:lnTo>
                    <a:pt x="2988009" y="11222277"/>
                  </a:lnTo>
                  <a:lnTo>
                    <a:pt x="2945246" y="11193626"/>
                  </a:lnTo>
                  <a:lnTo>
                    <a:pt x="2902716" y="11164655"/>
                  </a:lnTo>
                  <a:lnTo>
                    <a:pt x="2860422" y="11135365"/>
                  </a:lnTo>
                  <a:lnTo>
                    <a:pt x="2818365" y="11105760"/>
                  </a:lnTo>
                  <a:lnTo>
                    <a:pt x="2776547" y="11075840"/>
                  </a:lnTo>
                  <a:lnTo>
                    <a:pt x="2734969" y="11045607"/>
                  </a:lnTo>
                  <a:lnTo>
                    <a:pt x="2693634" y="11015064"/>
                  </a:lnTo>
                  <a:lnTo>
                    <a:pt x="2652543" y="10984210"/>
                  </a:lnTo>
                  <a:lnTo>
                    <a:pt x="2611697" y="10953050"/>
                  </a:lnTo>
                  <a:lnTo>
                    <a:pt x="2571099" y="10921583"/>
                  </a:lnTo>
                  <a:lnTo>
                    <a:pt x="2530751" y="10889812"/>
                  </a:lnTo>
                  <a:lnTo>
                    <a:pt x="2490653" y="10857738"/>
                  </a:lnTo>
                  <a:lnTo>
                    <a:pt x="2450808" y="10825364"/>
                  </a:lnTo>
                  <a:lnTo>
                    <a:pt x="2411217" y="10792691"/>
                  </a:lnTo>
                  <a:lnTo>
                    <a:pt x="2371882" y="10759720"/>
                  </a:lnTo>
                  <a:lnTo>
                    <a:pt x="2332805" y="10726454"/>
                  </a:lnTo>
                  <a:lnTo>
                    <a:pt x="2293987" y="10692894"/>
                  </a:lnTo>
                  <a:lnTo>
                    <a:pt x="2255431" y="10659042"/>
                  </a:lnTo>
                  <a:lnTo>
                    <a:pt x="2217138" y="10624899"/>
                  </a:lnTo>
                  <a:lnTo>
                    <a:pt x="2179109" y="10590467"/>
                  </a:lnTo>
                  <a:lnTo>
                    <a:pt x="2141347" y="10555749"/>
                  </a:lnTo>
                  <a:lnTo>
                    <a:pt x="2103853" y="10520745"/>
                  </a:lnTo>
                  <a:lnTo>
                    <a:pt x="2066628" y="10485458"/>
                  </a:lnTo>
                  <a:lnTo>
                    <a:pt x="2029676" y="10449888"/>
                  </a:lnTo>
                  <a:lnTo>
                    <a:pt x="1992996" y="10414039"/>
                  </a:lnTo>
                  <a:lnTo>
                    <a:pt x="1956592" y="10377911"/>
                  </a:lnTo>
                  <a:lnTo>
                    <a:pt x="1920464" y="10341507"/>
                  </a:lnTo>
                  <a:lnTo>
                    <a:pt x="1884614" y="10304827"/>
                  </a:lnTo>
                  <a:lnTo>
                    <a:pt x="1849045" y="10267874"/>
                  </a:lnTo>
                  <a:lnTo>
                    <a:pt x="1813758" y="10230650"/>
                  </a:lnTo>
                  <a:lnTo>
                    <a:pt x="1778754" y="10193156"/>
                  </a:lnTo>
                  <a:lnTo>
                    <a:pt x="1744034" y="10155394"/>
                  </a:lnTo>
                  <a:lnTo>
                    <a:pt x="1709604" y="10117365"/>
                  </a:lnTo>
                  <a:lnTo>
                    <a:pt x="1675460" y="10079072"/>
                  </a:lnTo>
                  <a:lnTo>
                    <a:pt x="1641608" y="10040515"/>
                  </a:lnTo>
                  <a:lnTo>
                    <a:pt x="1608048" y="10001698"/>
                  </a:lnTo>
                  <a:lnTo>
                    <a:pt x="1574782" y="9962621"/>
                  </a:lnTo>
                  <a:lnTo>
                    <a:pt x="1541811" y="9923286"/>
                  </a:lnTo>
                  <a:lnTo>
                    <a:pt x="1509138" y="9883695"/>
                  </a:lnTo>
                  <a:lnTo>
                    <a:pt x="1476763" y="9843850"/>
                  </a:lnTo>
                  <a:lnTo>
                    <a:pt x="1444690" y="9803752"/>
                  </a:lnTo>
                  <a:lnTo>
                    <a:pt x="1412920" y="9763403"/>
                  </a:lnTo>
                  <a:lnTo>
                    <a:pt x="1381452" y="9722805"/>
                  </a:lnTo>
                  <a:lnTo>
                    <a:pt x="1350291" y="9681960"/>
                  </a:lnTo>
                  <a:lnTo>
                    <a:pt x="1319438" y="9640869"/>
                  </a:lnTo>
                  <a:lnTo>
                    <a:pt x="1288894" y="9599534"/>
                  </a:lnTo>
                  <a:lnTo>
                    <a:pt x="1258662" y="9557956"/>
                  </a:lnTo>
                  <a:lnTo>
                    <a:pt x="1228742" y="9516138"/>
                  </a:lnTo>
                  <a:lnTo>
                    <a:pt x="1199136" y="9474081"/>
                  </a:lnTo>
                  <a:lnTo>
                    <a:pt x="1169847" y="9431787"/>
                  </a:lnTo>
                  <a:lnTo>
                    <a:pt x="1140876" y="9389257"/>
                  </a:lnTo>
                  <a:lnTo>
                    <a:pt x="1112225" y="9346494"/>
                  </a:lnTo>
                  <a:lnTo>
                    <a:pt x="1083895" y="9303498"/>
                  </a:lnTo>
                  <a:lnTo>
                    <a:pt x="1055888" y="9260272"/>
                  </a:lnTo>
                  <a:lnTo>
                    <a:pt x="1028205" y="9216818"/>
                  </a:lnTo>
                  <a:lnTo>
                    <a:pt x="1000850" y="9173137"/>
                  </a:lnTo>
                  <a:lnTo>
                    <a:pt x="973823" y="9129231"/>
                  </a:lnTo>
                  <a:lnTo>
                    <a:pt x="947125" y="9085101"/>
                  </a:lnTo>
                  <a:lnTo>
                    <a:pt x="920760" y="9040750"/>
                  </a:lnTo>
                  <a:lnTo>
                    <a:pt x="894728" y="8996179"/>
                  </a:lnTo>
                  <a:lnTo>
                    <a:pt x="869031" y="8951389"/>
                  </a:lnTo>
                  <a:lnTo>
                    <a:pt x="843671" y="8906383"/>
                  </a:lnTo>
                  <a:lnTo>
                    <a:pt x="818649" y="8861162"/>
                  </a:lnTo>
                  <a:lnTo>
                    <a:pt x="793968" y="8815728"/>
                  </a:lnTo>
                  <a:lnTo>
                    <a:pt x="769629" y="8770083"/>
                  </a:lnTo>
                  <a:lnTo>
                    <a:pt x="745633" y="8724228"/>
                  </a:lnTo>
                  <a:lnTo>
                    <a:pt x="721984" y="8678165"/>
                  </a:lnTo>
                  <a:lnTo>
                    <a:pt x="698681" y="8631896"/>
                  </a:lnTo>
                  <a:lnTo>
                    <a:pt x="675727" y="8585422"/>
                  </a:lnTo>
                  <a:lnTo>
                    <a:pt x="653124" y="8538746"/>
                  </a:lnTo>
                  <a:lnTo>
                    <a:pt x="630873" y="8491869"/>
                  </a:lnTo>
                  <a:lnTo>
                    <a:pt x="608976" y="8444792"/>
                  </a:lnTo>
                  <a:lnTo>
                    <a:pt x="587435" y="8397517"/>
                  </a:lnTo>
                  <a:lnTo>
                    <a:pt x="566252" y="8350047"/>
                  </a:lnTo>
                  <a:lnTo>
                    <a:pt x="545428" y="8302382"/>
                  </a:lnTo>
                  <a:lnTo>
                    <a:pt x="524964" y="8254525"/>
                  </a:lnTo>
                  <a:lnTo>
                    <a:pt x="504864" y="8206478"/>
                  </a:lnTo>
                  <a:lnTo>
                    <a:pt x="485127" y="8158241"/>
                  </a:lnTo>
                  <a:lnTo>
                    <a:pt x="465757" y="8109817"/>
                  </a:lnTo>
                  <a:lnTo>
                    <a:pt x="446755" y="8061207"/>
                  </a:lnTo>
                  <a:lnTo>
                    <a:pt x="428122" y="8012414"/>
                  </a:lnTo>
                  <a:lnTo>
                    <a:pt x="409861" y="7963438"/>
                  </a:lnTo>
                  <a:lnTo>
                    <a:pt x="391972" y="7914282"/>
                  </a:lnTo>
                  <a:lnTo>
                    <a:pt x="374458" y="7864947"/>
                  </a:lnTo>
                  <a:lnTo>
                    <a:pt x="357321" y="7815436"/>
                  </a:lnTo>
                  <a:lnTo>
                    <a:pt x="340562" y="7765749"/>
                  </a:lnTo>
                  <a:lnTo>
                    <a:pt x="324182" y="7715888"/>
                  </a:lnTo>
                  <a:lnTo>
                    <a:pt x="308184" y="7665856"/>
                  </a:lnTo>
                  <a:lnTo>
                    <a:pt x="292570" y="7615653"/>
                  </a:lnTo>
                  <a:lnTo>
                    <a:pt x="277340" y="7565282"/>
                  </a:lnTo>
                  <a:lnTo>
                    <a:pt x="262497" y="7514745"/>
                  </a:lnTo>
                  <a:lnTo>
                    <a:pt x="248043" y="7464042"/>
                  </a:lnTo>
                  <a:lnTo>
                    <a:pt x="233979" y="7413176"/>
                  </a:lnTo>
                  <a:lnTo>
                    <a:pt x="220307" y="7362149"/>
                  </a:lnTo>
                  <a:lnTo>
                    <a:pt x="207028" y="7310962"/>
                  </a:lnTo>
                  <a:lnTo>
                    <a:pt x="194144" y="7259617"/>
                  </a:lnTo>
                  <a:lnTo>
                    <a:pt x="181658" y="7208115"/>
                  </a:lnTo>
                  <a:lnTo>
                    <a:pt x="169571" y="7156459"/>
                  </a:lnTo>
                  <a:lnTo>
                    <a:pt x="157884" y="7104650"/>
                  </a:lnTo>
                  <a:lnTo>
                    <a:pt x="146599" y="7052690"/>
                  </a:lnTo>
                  <a:lnTo>
                    <a:pt x="135718" y="7000580"/>
                  </a:lnTo>
                  <a:lnTo>
                    <a:pt x="125243" y="6948322"/>
                  </a:lnTo>
                  <a:lnTo>
                    <a:pt x="115175" y="6895919"/>
                  </a:lnTo>
                  <a:lnTo>
                    <a:pt x="105516" y="6843371"/>
                  </a:lnTo>
                  <a:lnTo>
                    <a:pt x="96268" y="6790680"/>
                  </a:lnTo>
                  <a:lnTo>
                    <a:pt x="87432" y="6737849"/>
                  </a:lnTo>
                  <a:lnTo>
                    <a:pt x="79011" y="6684878"/>
                  </a:lnTo>
                  <a:lnTo>
                    <a:pt x="71006" y="6631770"/>
                  </a:lnTo>
                  <a:lnTo>
                    <a:pt x="63418" y="6578526"/>
                  </a:lnTo>
                  <a:lnTo>
                    <a:pt x="56250" y="6525149"/>
                  </a:lnTo>
                  <a:lnTo>
                    <a:pt x="49503" y="6471639"/>
                  </a:lnTo>
                  <a:lnTo>
                    <a:pt x="43179" y="6417998"/>
                  </a:lnTo>
                  <a:lnTo>
                    <a:pt x="37279" y="6364229"/>
                  </a:lnTo>
                  <a:lnTo>
                    <a:pt x="31805" y="6310332"/>
                  </a:lnTo>
                  <a:lnTo>
                    <a:pt x="26760" y="6256310"/>
                  </a:lnTo>
                  <a:lnTo>
                    <a:pt x="22144" y="6202164"/>
                  </a:lnTo>
                  <a:lnTo>
                    <a:pt x="17960" y="6147897"/>
                  </a:lnTo>
                  <a:lnTo>
                    <a:pt x="14209" y="6093509"/>
                  </a:lnTo>
                  <a:lnTo>
                    <a:pt x="10893" y="6039002"/>
                  </a:lnTo>
                  <a:lnTo>
                    <a:pt x="8013" y="5984379"/>
                  </a:lnTo>
                  <a:lnTo>
                    <a:pt x="5572" y="5929641"/>
                  </a:lnTo>
                  <a:lnTo>
                    <a:pt x="3570" y="5874789"/>
                  </a:lnTo>
                  <a:lnTo>
                    <a:pt x="2011" y="5819825"/>
                  </a:lnTo>
                  <a:lnTo>
                    <a:pt x="894" y="5764752"/>
                  </a:lnTo>
                  <a:lnTo>
                    <a:pt x="224" y="5709570"/>
                  </a:lnTo>
                  <a:lnTo>
                    <a:pt x="0" y="5654282"/>
                  </a:lnTo>
                </a:path>
              </a:pathLst>
            </a:custGeom>
            <a:ln w="20941">
              <a:solidFill>
                <a:srgbClr val="FF6B0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10856076" y="0"/>
            <a:ext cx="2007870" cy="11308715"/>
          </a:xfrm>
          <a:custGeom>
            <a:avLst/>
            <a:gdLst/>
            <a:ahLst/>
            <a:cxnLst/>
            <a:rect l="l" t="t" r="r" b="b"/>
            <a:pathLst>
              <a:path w="2007870" h="11308715">
                <a:moveTo>
                  <a:pt x="0" y="5654275"/>
                </a:moveTo>
                <a:lnTo>
                  <a:pt x="300" y="5580077"/>
                </a:lnTo>
                <a:lnTo>
                  <a:pt x="1201" y="5506022"/>
                </a:lnTo>
                <a:lnTo>
                  <a:pt x="2698" y="5432112"/>
                </a:lnTo>
                <a:lnTo>
                  <a:pt x="4791" y="5358349"/>
                </a:lnTo>
                <a:lnTo>
                  <a:pt x="7477" y="5284736"/>
                </a:lnTo>
                <a:lnTo>
                  <a:pt x="10754" y="5211276"/>
                </a:lnTo>
                <a:lnTo>
                  <a:pt x="14618" y="5137970"/>
                </a:lnTo>
                <a:lnTo>
                  <a:pt x="19069" y="5064820"/>
                </a:lnTo>
                <a:lnTo>
                  <a:pt x="24103" y="4991830"/>
                </a:lnTo>
                <a:lnTo>
                  <a:pt x="29718" y="4919001"/>
                </a:lnTo>
                <a:lnTo>
                  <a:pt x="35913" y="4846336"/>
                </a:lnTo>
                <a:lnTo>
                  <a:pt x="42684" y="4773837"/>
                </a:lnTo>
                <a:lnTo>
                  <a:pt x="50029" y="4701506"/>
                </a:lnTo>
                <a:lnTo>
                  <a:pt x="57947" y="4629346"/>
                </a:lnTo>
                <a:lnTo>
                  <a:pt x="66434" y="4557359"/>
                </a:lnTo>
                <a:lnTo>
                  <a:pt x="75489" y="4485547"/>
                </a:lnTo>
                <a:lnTo>
                  <a:pt x="85109" y="4413912"/>
                </a:lnTo>
                <a:lnTo>
                  <a:pt x="95292" y="4342457"/>
                </a:lnTo>
                <a:lnTo>
                  <a:pt x="106035" y="4271185"/>
                </a:lnTo>
                <a:lnTo>
                  <a:pt x="117337" y="4200097"/>
                </a:lnTo>
                <a:lnTo>
                  <a:pt x="129194" y="4129196"/>
                </a:lnTo>
                <a:lnTo>
                  <a:pt x="141606" y="4058483"/>
                </a:lnTo>
                <a:lnTo>
                  <a:pt x="154568" y="3987962"/>
                </a:lnTo>
                <a:lnTo>
                  <a:pt x="168079" y="3917635"/>
                </a:lnTo>
                <a:lnTo>
                  <a:pt x="182138" y="3847504"/>
                </a:lnTo>
                <a:lnTo>
                  <a:pt x="196740" y="3777571"/>
                </a:lnTo>
                <a:lnTo>
                  <a:pt x="211885" y="3707839"/>
                </a:lnTo>
                <a:lnTo>
                  <a:pt x="227569" y="3638310"/>
                </a:lnTo>
                <a:lnTo>
                  <a:pt x="243791" y="3568985"/>
                </a:lnTo>
                <a:lnTo>
                  <a:pt x="260548" y="3499869"/>
                </a:lnTo>
                <a:lnTo>
                  <a:pt x="277838" y="3430962"/>
                </a:lnTo>
                <a:lnTo>
                  <a:pt x="295658" y="3362267"/>
                </a:lnTo>
                <a:lnTo>
                  <a:pt x="314007" y="3293787"/>
                </a:lnTo>
                <a:lnTo>
                  <a:pt x="332881" y="3225524"/>
                </a:lnTo>
                <a:lnTo>
                  <a:pt x="352279" y="3157480"/>
                </a:lnTo>
                <a:lnTo>
                  <a:pt x="372199" y="3089657"/>
                </a:lnTo>
                <a:lnTo>
                  <a:pt x="392637" y="3022057"/>
                </a:lnTo>
                <a:lnTo>
                  <a:pt x="413593" y="2954684"/>
                </a:lnTo>
                <a:lnTo>
                  <a:pt x="435062" y="2887539"/>
                </a:lnTo>
                <a:lnTo>
                  <a:pt x="457044" y="2820625"/>
                </a:lnTo>
                <a:lnTo>
                  <a:pt x="479535" y="2753943"/>
                </a:lnTo>
                <a:lnTo>
                  <a:pt x="502534" y="2687497"/>
                </a:lnTo>
                <a:lnTo>
                  <a:pt x="526038" y="2621288"/>
                </a:lnTo>
                <a:lnTo>
                  <a:pt x="550045" y="2555319"/>
                </a:lnTo>
                <a:lnTo>
                  <a:pt x="574553" y="2489592"/>
                </a:lnTo>
                <a:lnTo>
                  <a:pt x="599559" y="2424110"/>
                </a:lnTo>
                <a:lnTo>
                  <a:pt x="625060" y="2358874"/>
                </a:lnTo>
                <a:lnTo>
                  <a:pt x="651056" y="2293888"/>
                </a:lnTo>
                <a:lnTo>
                  <a:pt x="677542" y="2229153"/>
                </a:lnTo>
                <a:lnTo>
                  <a:pt x="704518" y="2164671"/>
                </a:lnTo>
                <a:lnTo>
                  <a:pt x="731980" y="2100446"/>
                </a:lnTo>
                <a:lnTo>
                  <a:pt x="759927" y="2036479"/>
                </a:lnTo>
                <a:lnTo>
                  <a:pt x="788356" y="1972772"/>
                </a:lnTo>
                <a:lnTo>
                  <a:pt x="817264" y="1909328"/>
                </a:lnTo>
                <a:lnTo>
                  <a:pt x="846651" y="1846150"/>
                </a:lnTo>
                <a:lnTo>
                  <a:pt x="876512" y="1783239"/>
                </a:lnTo>
                <a:lnTo>
                  <a:pt x="906846" y="1720598"/>
                </a:lnTo>
                <a:lnTo>
                  <a:pt x="937651" y="1658229"/>
                </a:lnTo>
                <a:lnTo>
                  <a:pt x="968924" y="1596134"/>
                </a:lnTo>
                <a:lnTo>
                  <a:pt x="1000663" y="1534316"/>
                </a:lnTo>
                <a:lnTo>
                  <a:pt x="1032865" y="1472778"/>
                </a:lnTo>
                <a:lnTo>
                  <a:pt x="1065529" y="1411520"/>
                </a:lnTo>
                <a:lnTo>
                  <a:pt x="1098652" y="1350547"/>
                </a:lnTo>
                <a:lnTo>
                  <a:pt x="1132231" y="1289859"/>
                </a:lnTo>
                <a:lnTo>
                  <a:pt x="1166265" y="1229459"/>
                </a:lnTo>
                <a:lnTo>
                  <a:pt x="1200751" y="1169350"/>
                </a:lnTo>
                <a:lnTo>
                  <a:pt x="1235687" y="1109535"/>
                </a:lnTo>
                <a:lnTo>
                  <a:pt x="1271071" y="1050014"/>
                </a:lnTo>
                <a:lnTo>
                  <a:pt x="1306899" y="990790"/>
                </a:lnTo>
                <a:lnTo>
                  <a:pt x="1343171" y="931867"/>
                </a:lnTo>
                <a:lnTo>
                  <a:pt x="1379883" y="873246"/>
                </a:lnTo>
                <a:lnTo>
                  <a:pt x="1417033" y="814929"/>
                </a:lnTo>
                <a:lnTo>
                  <a:pt x="1454619" y="756919"/>
                </a:lnTo>
                <a:lnTo>
                  <a:pt x="1492639" y="699218"/>
                </a:lnTo>
                <a:lnTo>
                  <a:pt x="1531090" y="641828"/>
                </a:lnTo>
                <a:lnTo>
                  <a:pt x="1569970" y="584752"/>
                </a:lnTo>
                <a:lnTo>
                  <a:pt x="1609277" y="527992"/>
                </a:lnTo>
                <a:lnTo>
                  <a:pt x="1649008" y="471550"/>
                </a:lnTo>
                <a:lnTo>
                  <a:pt x="1689162" y="415429"/>
                </a:lnTo>
                <a:lnTo>
                  <a:pt x="1729735" y="359630"/>
                </a:lnTo>
                <a:lnTo>
                  <a:pt x="1770726" y="304157"/>
                </a:lnTo>
                <a:lnTo>
                  <a:pt x="1812132" y="249012"/>
                </a:lnTo>
                <a:lnTo>
                  <a:pt x="1853950" y="194196"/>
                </a:lnTo>
                <a:lnTo>
                  <a:pt x="1896180" y="139712"/>
                </a:lnTo>
                <a:lnTo>
                  <a:pt x="1938817" y="85563"/>
                </a:lnTo>
                <a:lnTo>
                  <a:pt x="1981861" y="31750"/>
                </a:lnTo>
                <a:lnTo>
                  <a:pt x="2007658" y="0"/>
                </a:lnTo>
              </a:path>
              <a:path w="2007870" h="11308715">
                <a:moveTo>
                  <a:pt x="2007662" y="11308555"/>
                </a:moveTo>
                <a:lnTo>
                  <a:pt x="1981861" y="11276800"/>
                </a:lnTo>
                <a:lnTo>
                  <a:pt x="1938817" y="11222987"/>
                </a:lnTo>
                <a:lnTo>
                  <a:pt x="1896180" y="11168838"/>
                </a:lnTo>
                <a:lnTo>
                  <a:pt x="1853950" y="11114354"/>
                </a:lnTo>
                <a:lnTo>
                  <a:pt x="1812132" y="11059539"/>
                </a:lnTo>
                <a:lnTo>
                  <a:pt x="1770726" y="11004393"/>
                </a:lnTo>
                <a:lnTo>
                  <a:pt x="1729735" y="10948920"/>
                </a:lnTo>
                <a:lnTo>
                  <a:pt x="1689162" y="10893122"/>
                </a:lnTo>
                <a:lnTo>
                  <a:pt x="1649008" y="10837000"/>
                </a:lnTo>
                <a:lnTo>
                  <a:pt x="1609277" y="10780558"/>
                </a:lnTo>
                <a:lnTo>
                  <a:pt x="1569970" y="10723798"/>
                </a:lnTo>
                <a:lnTo>
                  <a:pt x="1531090" y="10666722"/>
                </a:lnTo>
                <a:lnTo>
                  <a:pt x="1492639" y="10609333"/>
                </a:lnTo>
                <a:lnTo>
                  <a:pt x="1454619" y="10551631"/>
                </a:lnTo>
                <a:lnTo>
                  <a:pt x="1417033" y="10493621"/>
                </a:lnTo>
                <a:lnTo>
                  <a:pt x="1379883" y="10435304"/>
                </a:lnTo>
                <a:lnTo>
                  <a:pt x="1343171" y="10376683"/>
                </a:lnTo>
                <a:lnTo>
                  <a:pt x="1306899" y="10317760"/>
                </a:lnTo>
                <a:lnTo>
                  <a:pt x="1271071" y="10258536"/>
                </a:lnTo>
                <a:lnTo>
                  <a:pt x="1235687" y="10199016"/>
                </a:lnTo>
                <a:lnTo>
                  <a:pt x="1200751" y="10139200"/>
                </a:lnTo>
                <a:lnTo>
                  <a:pt x="1166265" y="10079091"/>
                </a:lnTo>
                <a:lnTo>
                  <a:pt x="1132231" y="10018691"/>
                </a:lnTo>
                <a:lnTo>
                  <a:pt x="1098652" y="9958004"/>
                </a:lnTo>
                <a:lnTo>
                  <a:pt x="1065529" y="9897030"/>
                </a:lnTo>
                <a:lnTo>
                  <a:pt x="1032865" y="9835773"/>
                </a:lnTo>
                <a:lnTo>
                  <a:pt x="1000663" y="9774234"/>
                </a:lnTo>
                <a:lnTo>
                  <a:pt x="968924" y="9712416"/>
                </a:lnTo>
                <a:lnTo>
                  <a:pt x="937651" y="9650321"/>
                </a:lnTo>
                <a:lnTo>
                  <a:pt x="906846" y="9587952"/>
                </a:lnTo>
                <a:lnTo>
                  <a:pt x="876512" y="9525311"/>
                </a:lnTo>
                <a:lnTo>
                  <a:pt x="846651" y="9462400"/>
                </a:lnTo>
                <a:lnTo>
                  <a:pt x="817264" y="9399222"/>
                </a:lnTo>
                <a:lnTo>
                  <a:pt x="788356" y="9335778"/>
                </a:lnTo>
                <a:lnTo>
                  <a:pt x="759927" y="9272072"/>
                </a:lnTo>
                <a:lnTo>
                  <a:pt x="731980" y="9208104"/>
                </a:lnTo>
                <a:lnTo>
                  <a:pt x="704518" y="9143879"/>
                </a:lnTo>
                <a:lnTo>
                  <a:pt x="677542" y="9079397"/>
                </a:lnTo>
                <a:lnTo>
                  <a:pt x="651056" y="9014662"/>
                </a:lnTo>
                <a:lnTo>
                  <a:pt x="625060" y="8949676"/>
                </a:lnTo>
                <a:lnTo>
                  <a:pt x="599559" y="8884440"/>
                </a:lnTo>
                <a:lnTo>
                  <a:pt x="574553" y="8818958"/>
                </a:lnTo>
                <a:lnTo>
                  <a:pt x="550045" y="8753231"/>
                </a:lnTo>
                <a:lnTo>
                  <a:pt x="526038" y="8687262"/>
                </a:lnTo>
                <a:lnTo>
                  <a:pt x="502534" y="8621053"/>
                </a:lnTo>
                <a:lnTo>
                  <a:pt x="479535" y="8554607"/>
                </a:lnTo>
                <a:lnTo>
                  <a:pt x="457044" y="8487926"/>
                </a:lnTo>
                <a:lnTo>
                  <a:pt x="435062" y="8421011"/>
                </a:lnTo>
                <a:lnTo>
                  <a:pt x="413593" y="8353866"/>
                </a:lnTo>
                <a:lnTo>
                  <a:pt x="392637" y="8286493"/>
                </a:lnTo>
                <a:lnTo>
                  <a:pt x="372199" y="8218894"/>
                </a:lnTo>
                <a:lnTo>
                  <a:pt x="352279" y="8151071"/>
                </a:lnTo>
                <a:lnTo>
                  <a:pt x="332881" y="8083026"/>
                </a:lnTo>
                <a:lnTo>
                  <a:pt x="314007" y="8014763"/>
                </a:lnTo>
                <a:lnTo>
                  <a:pt x="295658" y="7946283"/>
                </a:lnTo>
                <a:lnTo>
                  <a:pt x="277838" y="7877588"/>
                </a:lnTo>
                <a:lnTo>
                  <a:pt x="260548" y="7808682"/>
                </a:lnTo>
                <a:lnTo>
                  <a:pt x="243791" y="7739565"/>
                </a:lnTo>
                <a:lnTo>
                  <a:pt x="227569" y="7670241"/>
                </a:lnTo>
                <a:lnTo>
                  <a:pt x="211885" y="7600711"/>
                </a:lnTo>
                <a:lnTo>
                  <a:pt x="196740" y="7530979"/>
                </a:lnTo>
                <a:lnTo>
                  <a:pt x="182138" y="7461046"/>
                </a:lnTo>
                <a:lnTo>
                  <a:pt x="168079" y="7390915"/>
                </a:lnTo>
                <a:lnTo>
                  <a:pt x="154568" y="7320588"/>
                </a:lnTo>
                <a:lnTo>
                  <a:pt x="141606" y="7250067"/>
                </a:lnTo>
                <a:lnTo>
                  <a:pt x="129194" y="7179355"/>
                </a:lnTo>
                <a:lnTo>
                  <a:pt x="117337" y="7108454"/>
                </a:lnTo>
                <a:lnTo>
                  <a:pt x="106035" y="7037365"/>
                </a:lnTo>
                <a:lnTo>
                  <a:pt x="95292" y="6966093"/>
                </a:lnTo>
                <a:lnTo>
                  <a:pt x="85109" y="6894638"/>
                </a:lnTo>
                <a:lnTo>
                  <a:pt x="75489" y="6823004"/>
                </a:lnTo>
                <a:lnTo>
                  <a:pt x="66434" y="6751192"/>
                </a:lnTo>
                <a:lnTo>
                  <a:pt x="57947" y="6679204"/>
                </a:lnTo>
                <a:lnTo>
                  <a:pt x="50029" y="6607044"/>
                </a:lnTo>
                <a:lnTo>
                  <a:pt x="42684" y="6534713"/>
                </a:lnTo>
                <a:lnTo>
                  <a:pt x="35913" y="6462214"/>
                </a:lnTo>
                <a:lnTo>
                  <a:pt x="29718" y="6389549"/>
                </a:lnTo>
                <a:lnTo>
                  <a:pt x="24103" y="6316720"/>
                </a:lnTo>
                <a:lnTo>
                  <a:pt x="19069" y="6243730"/>
                </a:lnTo>
                <a:lnTo>
                  <a:pt x="14618" y="6170581"/>
                </a:lnTo>
                <a:lnTo>
                  <a:pt x="10754" y="6097275"/>
                </a:lnTo>
                <a:lnTo>
                  <a:pt x="7477" y="6023814"/>
                </a:lnTo>
                <a:lnTo>
                  <a:pt x="4791" y="5950201"/>
                </a:lnTo>
                <a:lnTo>
                  <a:pt x="2698" y="5876439"/>
                </a:lnTo>
                <a:lnTo>
                  <a:pt x="1201" y="5802529"/>
                </a:lnTo>
                <a:lnTo>
                  <a:pt x="300" y="5728474"/>
                </a:lnTo>
                <a:lnTo>
                  <a:pt x="0" y="5654275"/>
                </a:lnTo>
              </a:path>
            </a:pathLst>
          </a:custGeom>
          <a:ln w="20941">
            <a:solidFill>
              <a:srgbClr val="FF6B03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748666" y="4581832"/>
            <a:ext cx="1355424" cy="214489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241107" y="9355845"/>
            <a:ext cx="193417" cy="19341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349533" y="7104617"/>
            <a:ext cx="193417" cy="193419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226916" y="2549979"/>
            <a:ext cx="193417" cy="193418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857997" y="3357371"/>
            <a:ext cx="923671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>
                <a:solidFill>
                  <a:srgbClr val="FF6A00"/>
                </a:solidFill>
              </a:rPr>
              <a:t>What</a:t>
            </a:r>
            <a:r>
              <a:rPr dirty="0" sz="3800" spc="-60">
                <a:solidFill>
                  <a:srgbClr val="FF6A00"/>
                </a:solidFill>
              </a:rPr>
              <a:t> </a:t>
            </a:r>
            <a:r>
              <a:rPr dirty="0" sz="3800">
                <a:solidFill>
                  <a:srgbClr val="FF6A00"/>
                </a:solidFill>
              </a:rPr>
              <a:t>do</a:t>
            </a:r>
            <a:r>
              <a:rPr dirty="0" sz="3800" spc="-45">
                <a:solidFill>
                  <a:srgbClr val="FF6A00"/>
                </a:solidFill>
              </a:rPr>
              <a:t> </a:t>
            </a:r>
            <a:r>
              <a:rPr dirty="0" sz="3800">
                <a:solidFill>
                  <a:srgbClr val="FF6A00"/>
                </a:solidFill>
              </a:rPr>
              <a:t>we</a:t>
            </a:r>
            <a:r>
              <a:rPr dirty="0" sz="3800" spc="-55">
                <a:solidFill>
                  <a:srgbClr val="FF6A00"/>
                </a:solidFill>
              </a:rPr>
              <a:t> </a:t>
            </a:r>
            <a:r>
              <a:rPr dirty="0" sz="3800">
                <a:solidFill>
                  <a:srgbClr val="FF6A00"/>
                </a:solidFill>
              </a:rPr>
              <a:t>Have</a:t>
            </a:r>
            <a:r>
              <a:rPr dirty="0" sz="3800" spc="-45">
                <a:solidFill>
                  <a:srgbClr val="FF6A00"/>
                </a:solidFill>
              </a:rPr>
              <a:t> </a:t>
            </a:r>
            <a:r>
              <a:rPr dirty="0" sz="3800">
                <a:solidFill>
                  <a:srgbClr val="FF6A00"/>
                </a:solidFill>
              </a:rPr>
              <a:t>for</a:t>
            </a:r>
            <a:r>
              <a:rPr dirty="0" sz="3800" spc="-55">
                <a:solidFill>
                  <a:srgbClr val="FF6A00"/>
                </a:solidFill>
              </a:rPr>
              <a:t> </a:t>
            </a:r>
            <a:r>
              <a:rPr dirty="0" sz="3800">
                <a:solidFill>
                  <a:srgbClr val="FF6A00"/>
                </a:solidFill>
              </a:rPr>
              <a:t>Container</a:t>
            </a:r>
            <a:r>
              <a:rPr dirty="0" sz="3800" spc="-45">
                <a:solidFill>
                  <a:srgbClr val="FF6A00"/>
                </a:solidFill>
              </a:rPr>
              <a:t> </a:t>
            </a:r>
            <a:r>
              <a:rPr dirty="0" sz="3800" spc="-10">
                <a:solidFill>
                  <a:srgbClr val="FF6A00"/>
                </a:solidFill>
              </a:rPr>
              <a:t>Services</a:t>
            </a:r>
            <a:endParaRPr sz="3800"/>
          </a:p>
        </p:txBody>
      </p:sp>
      <p:grpSp>
        <p:nvGrpSpPr>
          <p:cNvPr id="14" name="object 14" descr=""/>
          <p:cNvGrpSpPr/>
          <p:nvPr/>
        </p:nvGrpSpPr>
        <p:grpSpPr>
          <a:xfrm>
            <a:off x="947323" y="0"/>
            <a:ext cx="10556875" cy="3138170"/>
            <a:chOff x="947323" y="0"/>
            <a:chExt cx="10556875" cy="313817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0779" y="0"/>
              <a:ext cx="5812878" cy="313774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7323" y="44347"/>
              <a:ext cx="4905914" cy="2641018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1857997" y="4598923"/>
            <a:ext cx="4765675" cy="1613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1390" algn="l"/>
              </a:tabLst>
            </a:pPr>
            <a:r>
              <a:rPr dirty="0" sz="3000">
                <a:solidFill>
                  <a:srgbClr val="A7A7A7"/>
                </a:solidFill>
                <a:latin typeface="Arial"/>
                <a:cs typeface="Arial"/>
              </a:rPr>
              <a:t>What’s</a:t>
            </a:r>
            <a:r>
              <a:rPr dirty="0" sz="3000" spc="-195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spc="-25">
                <a:solidFill>
                  <a:srgbClr val="A7A7A7"/>
                </a:solidFill>
                <a:latin typeface="Arial"/>
                <a:cs typeface="Arial"/>
              </a:rPr>
              <a:t>New</a:t>
            </a:r>
            <a:r>
              <a:rPr dirty="0" sz="3000">
                <a:solidFill>
                  <a:srgbClr val="A7A7A7"/>
                </a:solidFill>
                <a:latin typeface="Arial"/>
                <a:cs typeface="Arial"/>
              </a:rPr>
              <a:t>	</a:t>
            </a:r>
            <a:r>
              <a:rPr dirty="0" sz="3000" spc="-15">
                <a:solidFill>
                  <a:srgbClr val="A7A7A7"/>
                </a:solidFill>
                <a:latin typeface="Arial"/>
                <a:cs typeface="Arial"/>
              </a:rPr>
              <a:t>on</a:t>
            </a:r>
            <a:r>
              <a:rPr dirty="0" sz="3000" spc="-24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A7A7A7"/>
                </a:solidFill>
                <a:latin typeface="Arial"/>
                <a:cs typeface="Arial"/>
              </a:rPr>
              <a:t>ACK/ACR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000">
                <a:solidFill>
                  <a:srgbClr val="A7A7A7"/>
                </a:solidFill>
                <a:latin typeface="Arial"/>
                <a:cs typeface="Arial"/>
              </a:rPr>
              <a:t>Case</a:t>
            </a:r>
            <a:r>
              <a:rPr dirty="0" sz="3000" spc="-14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A7A7A7"/>
                </a:solidFill>
                <a:latin typeface="Arial"/>
                <a:cs typeface="Arial"/>
              </a:rPr>
              <a:t>Studies</a:t>
            </a:r>
            <a:r>
              <a:rPr dirty="0" sz="3000" spc="-135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>
                <a:solidFill>
                  <a:srgbClr val="A7A7A7"/>
                </a:solidFill>
                <a:latin typeface="Arial"/>
                <a:cs typeface="Arial"/>
              </a:rPr>
              <a:t>and</a:t>
            </a:r>
            <a:r>
              <a:rPr dirty="0" sz="3000" spc="-13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dirty="0" sz="3000" spc="-10">
                <a:solidFill>
                  <a:srgbClr val="A7A7A7"/>
                </a:solidFill>
                <a:latin typeface="Arial"/>
                <a:cs typeface="Arial"/>
              </a:rPr>
              <a:t>Scenarios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0" y="434666"/>
            <a:ext cx="251460" cy="895350"/>
          </a:xfrm>
          <a:custGeom>
            <a:avLst/>
            <a:gdLst/>
            <a:ahLst/>
            <a:cxnLst/>
            <a:rect l="l" t="t" r="r" b="b"/>
            <a:pathLst>
              <a:path w="251459" h="895350">
                <a:moveTo>
                  <a:pt x="251302" y="0"/>
                </a:moveTo>
                <a:lnTo>
                  <a:pt x="0" y="0"/>
                </a:lnTo>
                <a:lnTo>
                  <a:pt x="0" y="895351"/>
                </a:lnTo>
                <a:lnTo>
                  <a:pt x="251302" y="895351"/>
                </a:lnTo>
                <a:lnTo>
                  <a:pt x="251302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3605" y="491743"/>
            <a:ext cx="905383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404040"/>
                </a:solidFill>
              </a:rPr>
              <a:t>Global</a:t>
            </a:r>
            <a:r>
              <a:rPr dirty="0" spc="-25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Leading</a:t>
            </a:r>
            <a:r>
              <a:rPr dirty="0" spc="-250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Container</a:t>
            </a:r>
            <a:r>
              <a:rPr dirty="0" spc="-240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Service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61694" y="2051362"/>
            <a:ext cx="5951220" cy="7205980"/>
            <a:chOff x="161694" y="2051362"/>
            <a:chExt cx="5951220" cy="720598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694" y="2051362"/>
              <a:ext cx="5951204" cy="72058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9651" y="4548552"/>
              <a:ext cx="1630945" cy="63830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878199" y="4575994"/>
              <a:ext cx="1534795" cy="542925"/>
            </a:xfrm>
            <a:custGeom>
              <a:avLst/>
              <a:gdLst/>
              <a:ahLst/>
              <a:cxnLst/>
              <a:rect l="l" t="t" r="r" b="b"/>
              <a:pathLst>
                <a:path w="1534795" h="542925">
                  <a:moveTo>
                    <a:pt x="0" y="90466"/>
                  </a:moveTo>
                  <a:lnTo>
                    <a:pt x="7109" y="55252"/>
                  </a:lnTo>
                  <a:lnTo>
                    <a:pt x="26496" y="26496"/>
                  </a:lnTo>
                  <a:lnTo>
                    <a:pt x="55252" y="7109"/>
                  </a:lnTo>
                  <a:lnTo>
                    <a:pt x="90466" y="0"/>
                  </a:lnTo>
                  <a:lnTo>
                    <a:pt x="1444267" y="0"/>
                  </a:lnTo>
                  <a:lnTo>
                    <a:pt x="1479480" y="7109"/>
                  </a:lnTo>
                  <a:lnTo>
                    <a:pt x="1508236" y="26496"/>
                  </a:lnTo>
                  <a:lnTo>
                    <a:pt x="1527624" y="55252"/>
                  </a:lnTo>
                  <a:lnTo>
                    <a:pt x="1534733" y="90466"/>
                  </a:lnTo>
                  <a:lnTo>
                    <a:pt x="1534733" y="452318"/>
                  </a:lnTo>
                  <a:lnTo>
                    <a:pt x="1527624" y="487531"/>
                  </a:lnTo>
                  <a:lnTo>
                    <a:pt x="1508236" y="516287"/>
                  </a:lnTo>
                  <a:lnTo>
                    <a:pt x="1479480" y="535675"/>
                  </a:lnTo>
                  <a:lnTo>
                    <a:pt x="1444267" y="542784"/>
                  </a:lnTo>
                  <a:lnTo>
                    <a:pt x="90466" y="542784"/>
                  </a:lnTo>
                  <a:lnTo>
                    <a:pt x="55252" y="535675"/>
                  </a:lnTo>
                  <a:lnTo>
                    <a:pt x="26496" y="516287"/>
                  </a:lnTo>
                  <a:lnTo>
                    <a:pt x="7109" y="487531"/>
                  </a:lnTo>
                  <a:lnTo>
                    <a:pt x="0" y="452318"/>
                  </a:lnTo>
                  <a:lnTo>
                    <a:pt x="0" y="90466"/>
                  </a:lnTo>
                  <a:close/>
                </a:path>
              </a:pathLst>
            </a:custGeom>
            <a:ln w="31412">
              <a:solidFill>
                <a:srgbClr val="FF84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6315909" y="3017055"/>
            <a:ext cx="7229475" cy="6106795"/>
            <a:chOff x="6315909" y="3017055"/>
            <a:chExt cx="7229475" cy="610679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5909" y="3017055"/>
              <a:ext cx="7229097" cy="610661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270570" y="3392157"/>
              <a:ext cx="1158240" cy="4932680"/>
            </a:xfrm>
            <a:custGeom>
              <a:avLst/>
              <a:gdLst/>
              <a:ahLst/>
              <a:cxnLst/>
              <a:rect l="l" t="t" r="r" b="b"/>
              <a:pathLst>
                <a:path w="1158240" h="4932680">
                  <a:moveTo>
                    <a:pt x="0" y="193014"/>
                  </a:moveTo>
                  <a:lnTo>
                    <a:pt x="5097" y="148758"/>
                  </a:lnTo>
                  <a:lnTo>
                    <a:pt x="19618" y="108131"/>
                  </a:lnTo>
                  <a:lnTo>
                    <a:pt x="42403" y="72293"/>
                  </a:lnTo>
                  <a:lnTo>
                    <a:pt x="72294" y="42403"/>
                  </a:lnTo>
                  <a:lnTo>
                    <a:pt x="108132" y="19618"/>
                  </a:lnTo>
                  <a:lnTo>
                    <a:pt x="148758" y="5097"/>
                  </a:lnTo>
                  <a:lnTo>
                    <a:pt x="193015" y="0"/>
                  </a:lnTo>
                  <a:lnTo>
                    <a:pt x="965061" y="0"/>
                  </a:lnTo>
                  <a:lnTo>
                    <a:pt x="1009317" y="5097"/>
                  </a:lnTo>
                  <a:lnTo>
                    <a:pt x="1049944" y="19618"/>
                  </a:lnTo>
                  <a:lnTo>
                    <a:pt x="1085782" y="42403"/>
                  </a:lnTo>
                  <a:lnTo>
                    <a:pt x="1115673" y="72293"/>
                  </a:lnTo>
                  <a:lnTo>
                    <a:pt x="1138458" y="108131"/>
                  </a:lnTo>
                  <a:lnTo>
                    <a:pt x="1152979" y="148758"/>
                  </a:lnTo>
                  <a:lnTo>
                    <a:pt x="1158076" y="193014"/>
                  </a:lnTo>
                  <a:lnTo>
                    <a:pt x="1158076" y="4739570"/>
                  </a:lnTo>
                  <a:lnTo>
                    <a:pt x="1152979" y="4783827"/>
                  </a:lnTo>
                  <a:lnTo>
                    <a:pt x="1138458" y="4824453"/>
                  </a:lnTo>
                  <a:lnTo>
                    <a:pt x="1115673" y="4860291"/>
                  </a:lnTo>
                  <a:lnTo>
                    <a:pt x="1085782" y="4890182"/>
                  </a:lnTo>
                  <a:lnTo>
                    <a:pt x="1049944" y="4912967"/>
                  </a:lnTo>
                  <a:lnTo>
                    <a:pt x="1009317" y="4927487"/>
                  </a:lnTo>
                  <a:lnTo>
                    <a:pt x="965061" y="4932585"/>
                  </a:lnTo>
                  <a:lnTo>
                    <a:pt x="193015" y="4932585"/>
                  </a:lnTo>
                  <a:lnTo>
                    <a:pt x="148758" y="4927487"/>
                  </a:lnTo>
                  <a:lnTo>
                    <a:pt x="108132" y="4912967"/>
                  </a:lnTo>
                  <a:lnTo>
                    <a:pt x="72294" y="4890182"/>
                  </a:lnTo>
                  <a:lnTo>
                    <a:pt x="42403" y="4860291"/>
                  </a:lnTo>
                  <a:lnTo>
                    <a:pt x="19618" y="4824453"/>
                  </a:lnTo>
                  <a:lnTo>
                    <a:pt x="5097" y="4783827"/>
                  </a:lnTo>
                  <a:lnTo>
                    <a:pt x="0" y="4739570"/>
                  </a:lnTo>
                  <a:lnTo>
                    <a:pt x="0" y="193014"/>
                  </a:lnTo>
                  <a:close/>
                </a:path>
              </a:pathLst>
            </a:custGeom>
            <a:ln w="31412">
              <a:solidFill>
                <a:srgbClr val="FF890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4069" y="9632792"/>
            <a:ext cx="5999339" cy="91130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6886264" y="9674352"/>
            <a:ext cx="5911850" cy="7937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ct val="98200"/>
              </a:lnSpc>
              <a:spcBef>
                <a:spcPts val="135"/>
              </a:spcBef>
            </a:pP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Alibaba</a:t>
            </a:r>
            <a:r>
              <a:rPr dirty="0" sz="17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17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Chinese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provider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selected</a:t>
            </a:r>
            <a:r>
              <a:rPr dirty="0" sz="17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7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Gartner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7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part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competitive</a:t>
            </a:r>
            <a:r>
              <a:rPr dirty="0" sz="17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landscape</a:t>
            </a:r>
            <a:r>
              <a:rPr dirty="0" sz="17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dirty="0" sz="17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consecutive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years.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4917" y="9632792"/>
            <a:ext cx="5464759" cy="91130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648979" y="9677400"/>
            <a:ext cx="4998720" cy="79057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ctr" marL="12065" marR="5080">
              <a:lnSpc>
                <a:spcPts val="1989"/>
              </a:lnSpc>
              <a:spcBef>
                <a:spcPts val="204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quarter</a:t>
            </a:r>
            <a:r>
              <a:rPr dirty="0" sz="17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40">
                <a:solidFill>
                  <a:srgbClr val="FFFFFF"/>
                </a:solidFill>
                <a:latin typeface="Arial"/>
                <a:cs typeface="Arial"/>
              </a:rPr>
              <a:t>2019,</a:t>
            </a:r>
            <a:r>
              <a:rPr dirty="0" sz="17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Alibaba</a:t>
            </a:r>
            <a:r>
              <a:rPr dirty="0" sz="1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7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ranked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17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China</a:t>
            </a:r>
            <a:r>
              <a:rPr dirty="0" sz="17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report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7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dirty="0" sz="17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7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enterprise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released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Forrester.</a:t>
            </a:r>
            <a:endParaRPr sz="1700">
              <a:latin typeface="Arial"/>
              <a:cs typeface="Arial"/>
            </a:endParaRPr>
          </a:p>
        </p:txBody>
      </p:sp>
      <p:graphicFrame>
        <p:nvGraphicFramePr>
          <p:cNvPr id="15" name="object 15" descr=""/>
          <p:cNvGraphicFramePr>
            <a:graphicFrameLocks noGrp="1"/>
          </p:cNvGraphicFramePr>
          <p:nvPr/>
        </p:nvGraphicFramePr>
        <p:xfrm>
          <a:off x="13305688" y="3005470"/>
          <a:ext cx="6505575" cy="5947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9175"/>
                <a:gridCol w="1264920"/>
                <a:gridCol w="734695"/>
                <a:gridCol w="734695"/>
                <a:gridCol w="734695"/>
                <a:gridCol w="734695"/>
              </a:tblGrid>
              <a:tr h="571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4" marR="481965">
                        <a:lnSpc>
                          <a:spcPts val="2110"/>
                        </a:lnSpc>
                        <a:spcBef>
                          <a:spcPts val="155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Alibaba Cloud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96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4604">
                        <a:lnSpc>
                          <a:spcPts val="210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AWS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4604">
                        <a:lnSpc>
                          <a:spcPts val="2100"/>
                        </a:lnSpc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Azure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4604">
                        <a:lnSpc>
                          <a:spcPts val="210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GCP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4604">
                        <a:lnSpc>
                          <a:spcPts val="2100"/>
                        </a:lnSpc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Oracle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4546A"/>
                    </a:solidFill>
                  </a:tcPr>
                </a:tc>
              </a:tr>
              <a:tr h="616585">
                <a:tc>
                  <a:txBody>
                    <a:bodyPr/>
                    <a:lstStyle/>
                    <a:p>
                      <a:pPr marL="15240" marR="806450">
                        <a:lnSpc>
                          <a:spcPct val="102200"/>
                        </a:lnSpc>
                        <a:spcBef>
                          <a:spcPts val="1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Required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Preferred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</a:tr>
              <a:tr h="930275">
                <a:tc>
                  <a:txBody>
                    <a:bodyPr/>
                    <a:lstStyle/>
                    <a:p>
                      <a:pPr marL="15240" marR="883285">
                        <a:lnSpc>
                          <a:spcPts val="2110"/>
                        </a:lnSpc>
                        <a:spcBef>
                          <a:spcPts val="60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Customizable container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5240">
                        <a:lnSpc>
                          <a:spcPts val="2150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orchestration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service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76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15240">
                        <a:lnSpc>
                          <a:spcPts val="210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Rapid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provisioning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5">
                          <a:latin typeface="Arial"/>
                          <a:cs typeface="Arial"/>
                        </a:rPr>
                        <a:t>of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52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container</a:t>
                      </a:r>
                      <a:r>
                        <a:rPr dirty="0" sz="18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instances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0A01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0A01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0A01"/>
                    </a:solidFill>
                  </a:tcPr>
                </a:tc>
              </a:tr>
              <a:tr h="640715">
                <a:tc>
                  <a:txBody>
                    <a:bodyPr/>
                    <a:lstStyle/>
                    <a:p>
                      <a:pPr marL="15240" marR="154940">
                        <a:lnSpc>
                          <a:spcPts val="2090"/>
                        </a:lnSpc>
                        <a:spcBef>
                          <a:spcPts val="105"/>
                        </a:spcBef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Simplified</a:t>
                      </a:r>
                      <a:r>
                        <a:rPr dirty="0" sz="18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container </a:t>
                      </a:r>
                      <a:r>
                        <a:rPr dirty="0" sz="1800">
                          <a:latin typeface="Arial"/>
                          <a:cs typeface="Arial"/>
                        </a:rPr>
                        <a:t>orchestration</a:t>
                      </a:r>
                      <a:r>
                        <a:rPr dirty="0" sz="18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service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1333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0A01"/>
                    </a:solidFill>
                  </a:tcPr>
                </a:tc>
              </a:tr>
              <a:tr h="387985">
                <a:tc>
                  <a:txBody>
                    <a:bodyPr/>
                    <a:lstStyle/>
                    <a:p>
                      <a:pPr marL="15240">
                        <a:lnSpc>
                          <a:spcPts val="205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Kubernetes</a:t>
                      </a:r>
                      <a:r>
                        <a:rPr dirty="0" sz="18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service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marL="15240">
                        <a:lnSpc>
                          <a:spcPts val="209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Private</a:t>
                      </a:r>
                      <a:r>
                        <a:rPr dirty="0" sz="1800" spc="-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container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52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registry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0A01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0A01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5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0A01"/>
                    </a:solidFill>
                  </a:tcPr>
                </a:tc>
              </a:tr>
              <a:tr h="464820">
                <a:tc>
                  <a:txBody>
                    <a:bodyPr/>
                    <a:lstStyle/>
                    <a:p>
                      <a:pPr marL="15240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Optional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9398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9AD7"/>
                    </a:solidFill>
                  </a:tcPr>
                </a:tc>
              </a:tr>
              <a:tr h="668020">
                <a:tc>
                  <a:txBody>
                    <a:bodyPr/>
                    <a:lstStyle/>
                    <a:p>
                      <a:pPr marL="15240">
                        <a:lnSpc>
                          <a:spcPts val="209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Windows</a:t>
                      </a:r>
                      <a:r>
                        <a:rPr dirty="0" sz="18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10">
                          <a:latin typeface="Arial"/>
                          <a:cs typeface="Arial"/>
                        </a:rPr>
                        <a:t>container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524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dirty="0" sz="1800" spc="-10">
                          <a:latin typeface="Arial"/>
                          <a:cs typeface="Arial"/>
                        </a:rPr>
                        <a:t>support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7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7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7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7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70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0A01"/>
                    </a:solidFill>
                  </a:tcPr>
                </a:tc>
              </a:tr>
              <a:tr h="387985">
                <a:tc>
                  <a:txBody>
                    <a:bodyPr/>
                    <a:lstStyle/>
                    <a:p>
                      <a:pPr marL="15240">
                        <a:lnSpc>
                          <a:spcPts val="2065"/>
                        </a:lnSpc>
                      </a:pPr>
                      <a:r>
                        <a:rPr dirty="0" sz="1800">
                          <a:latin typeface="Arial"/>
                          <a:cs typeface="Arial"/>
                        </a:rPr>
                        <a:t>Service</a:t>
                      </a:r>
                      <a:r>
                        <a:rPr dirty="0" sz="18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800" spc="-20">
                          <a:latin typeface="Arial"/>
                          <a:cs typeface="Arial"/>
                        </a:rPr>
                        <a:t>mesh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0A01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A76D"/>
                    </a:solidFill>
                  </a:tcPr>
                </a:tc>
                <a:tc>
                  <a:txBody>
                    <a:bodyPr/>
                    <a:lstStyle/>
                    <a:p>
                      <a:pPr marL="14604">
                        <a:lnSpc>
                          <a:spcPts val="2065"/>
                        </a:lnSpc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0A01"/>
                    </a:solidFill>
                  </a:tcPr>
                </a:tc>
              </a:tr>
            </a:tbl>
          </a:graphicData>
        </a:graphic>
      </p:graphicFrame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45007" y="9632791"/>
            <a:ext cx="5999345" cy="91130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3614006" y="9674352"/>
            <a:ext cx="5881370" cy="7937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 marR="5080" indent="42545">
              <a:lnSpc>
                <a:spcPct val="98200"/>
              </a:lnSpc>
              <a:spcBef>
                <a:spcPts val="135"/>
              </a:spcBef>
            </a:pP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Alibaba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provider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world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satisfy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criteria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dirty="0" sz="17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Gartner </a:t>
            </a:r>
            <a:r>
              <a:rPr dirty="0" sz="1700" spc="-20">
                <a:solidFill>
                  <a:srgbClr val="FFFFFF"/>
                </a:solidFill>
                <a:latin typeface="Arial"/>
                <a:cs typeface="Arial"/>
              </a:rPr>
              <a:t>Magic</a:t>
            </a:r>
            <a:r>
              <a:rPr dirty="0" sz="17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Quadrant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7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30">
                <a:solidFill>
                  <a:srgbClr val="FFFFFF"/>
                </a:solidFill>
                <a:latin typeface="Arial"/>
                <a:cs typeface="Arial"/>
              </a:rPr>
              <a:t>Infrastructure</a:t>
            </a:r>
            <a:r>
              <a:rPr dirty="0" sz="17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Platform</a:t>
            </a:r>
            <a:r>
              <a:rPr dirty="0" sz="17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FFFFFF"/>
                </a:solidFill>
                <a:latin typeface="Arial"/>
                <a:cs typeface="Arial"/>
              </a:rPr>
              <a:t>Services.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5550768" y="2438744"/>
            <a:ext cx="1347470" cy="6014720"/>
          </a:xfrm>
          <a:custGeom>
            <a:avLst/>
            <a:gdLst/>
            <a:ahLst/>
            <a:cxnLst/>
            <a:rect l="l" t="t" r="r" b="b"/>
            <a:pathLst>
              <a:path w="1347469" h="6014720">
                <a:moveTo>
                  <a:pt x="0" y="224554"/>
                </a:moveTo>
                <a:lnTo>
                  <a:pt x="4562" y="179298"/>
                </a:lnTo>
                <a:lnTo>
                  <a:pt x="17646" y="137147"/>
                </a:lnTo>
                <a:lnTo>
                  <a:pt x="38350" y="99003"/>
                </a:lnTo>
                <a:lnTo>
                  <a:pt x="65770" y="65770"/>
                </a:lnTo>
                <a:lnTo>
                  <a:pt x="99004" y="38350"/>
                </a:lnTo>
                <a:lnTo>
                  <a:pt x="137147" y="17646"/>
                </a:lnTo>
                <a:lnTo>
                  <a:pt x="179299" y="4562"/>
                </a:lnTo>
                <a:lnTo>
                  <a:pt x="224554" y="0"/>
                </a:lnTo>
                <a:lnTo>
                  <a:pt x="1122728" y="0"/>
                </a:lnTo>
                <a:lnTo>
                  <a:pt x="1167984" y="4562"/>
                </a:lnTo>
                <a:lnTo>
                  <a:pt x="1210135" y="17646"/>
                </a:lnTo>
                <a:lnTo>
                  <a:pt x="1248279" y="38350"/>
                </a:lnTo>
                <a:lnTo>
                  <a:pt x="1281513" y="65770"/>
                </a:lnTo>
                <a:lnTo>
                  <a:pt x="1308933" y="99003"/>
                </a:lnTo>
                <a:lnTo>
                  <a:pt x="1329637" y="137147"/>
                </a:lnTo>
                <a:lnTo>
                  <a:pt x="1342721" y="179298"/>
                </a:lnTo>
                <a:lnTo>
                  <a:pt x="1347284" y="224554"/>
                </a:lnTo>
                <a:lnTo>
                  <a:pt x="1347284" y="5790049"/>
                </a:lnTo>
                <a:lnTo>
                  <a:pt x="1342721" y="5835305"/>
                </a:lnTo>
                <a:lnTo>
                  <a:pt x="1329637" y="5877456"/>
                </a:lnTo>
                <a:lnTo>
                  <a:pt x="1308933" y="5915600"/>
                </a:lnTo>
                <a:lnTo>
                  <a:pt x="1281513" y="5948833"/>
                </a:lnTo>
                <a:lnTo>
                  <a:pt x="1248279" y="5976253"/>
                </a:lnTo>
                <a:lnTo>
                  <a:pt x="1210135" y="5996957"/>
                </a:lnTo>
                <a:lnTo>
                  <a:pt x="1167984" y="6010041"/>
                </a:lnTo>
                <a:lnTo>
                  <a:pt x="1122728" y="6014603"/>
                </a:lnTo>
                <a:lnTo>
                  <a:pt x="224554" y="6014603"/>
                </a:lnTo>
                <a:lnTo>
                  <a:pt x="179299" y="6010041"/>
                </a:lnTo>
                <a:lnTo>
                  <a:pt x="137147" y="5996957"/>
                </a:lnTo>
                <a:lnTo>
                  <a:pt x="99004" y="5976253"/>
                </a:lnTo>
                <a:lnTo>
                  <a:pt x="65770" y="5948833"/>
                </a:lnTo>
                <a:lnTo>
                  <a:pt x="38350" y="5915600"/>
                </a:lnTo>
                <a:lnTo>
                  <a:pt x="17646" y="5877456"/>
                </a:lnTo>
                <a:lnTo>
                  <a:pt x="4562" y="5835305"/>
                </a:lnTo>
                <a:lnTo>
                  <a:pt x="0" y="5790049"/>
                </a:lnTo>
                <a:lnTo>
                  <a:pt x="0" y="224554"/>
                </a:lnTo>
                <a:close/>
              </a:path>
            </a:pathLst>
          </a:custGeom>
          <a:ln w="31412">
            <a:solidFill>
              <a:srgbClr val="FF8901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0" y="434666"/>
            <a:ext cx="251460" cy="895350"/>
          </a:xfrm>
          <a:custGeom>
            <a:avLst/>
            <a:gdLst/>
            <a:ahLst/>
            <a:cxnLst/>
            <a:rect l="l" t="t" r="r" b="b"/>
            <a:pathLst>
              <a:path w="251459" h="895350">
                <a:moveTo>
                  <a:pt x="251302" y="0"/>
                </a:moveTo>
                <a:lnTo>
                  <a:pt x="0" y="0"/>
                </a:lnTo>
                <a:lnTo>
                  <a:pt x="0" y="895351"/>
                </a:lnTo>
                <a:lnTo>
                  <a:pt x="251302" y="895351"/>
                </a:lnTo>
                <a:lnTo>
                  <a:pt x="251302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352786" y="2354875"/>
            <a:ext cx="11617325" cy="5686425"/>
            <a:chOff x="2352786" y="2354875"/>
            <a:chExt cx="11617325" cy="5686425"/>
          </a:xfrm>
        </p:grpSpPr>
        <p:sp>
          <p:nvSpPr>
            <p:cNvPr id="4" name="object 4" descr=""/>
            <p:cNvSpPr/>
            <p:nvPr/>
          </p:nvSpPr>
          <p:spPr>
            <a:xfrm>
              <a:off x="2352786" y="2354875"/>
              <a:ext cx="11617325" cy="5686425"/>
            </a:xfrm>
            <a:custGeom>
              <a:avLst/>
              <a:gdLst/>
              <a:ahLst/>
              <a:cxnLst/>
              <a:rect l="l" t="t" r="r" b="b"/>
              <a:pathLst>
                <a:path w="11617325" h="5686425">
                  <a:moveTo>
                    <a:pt x="11617100" y="0"/>
                  </a:moveTo>
                  <a:lnTo>
                    <a:pt x="0" y="0"/>
                  </a:lnTo>
                  <a:lnTo>
                    <a:pt x="0" y="5686137"/>
                  </a:lnTo>
                  <a:lnTo>
                    <a:pt x="11617100" y="5686137"/>
                  </a:lnTo>
                  <a:lnTo>
                    <a:pt x="116171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620421" y="2630843"/>
              <a:ext cx="3561079" cy="2202180"/>
            </a:xfrm>
            <a:custGeom>
              <a:avLst/>
              <a:gdLst/>
              <a:ahLst/>
              <a:cxnLst/>
              <a:rect l="l" t="t" r="r" b="b"/>
              <a:pathLst>
                <a:path w="3561079" h="2202179">
                  <a:moveTo>
                    <a:pt x="0" y="0"/>
                  </a:moveTo>
                  <a:lnTo>
                    <a:pt x="3560731" y="0"/>
                  </a:lnTo>
                  <a:lnTo>
                    <a:pt x="3560731" y="2201808"/>
                  </a:lnTo>
                  <a:lnTo>
                    <a:pt x="0" y="220180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E1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620421" y="2630843"/>
              <a:ext cx="3561079" cy="1319530"/>
            </a:xfrm>
            <a:custGeom>
              <a:avLst/>
              <a:gdLst/>
              <a:ahLst/>
              <a:cxnLst/>
              <a:rect l="l" t="t" r="r" b="b"/>
              <a:pathLst>
                <a:path w="3561079" h="1319529">
                  <a:moveTo>
                    <a:pt x="3560730" y="0"/>
                  </a:moveTo>
                  <a:lnTo>
                    <a:pt x="0" y="0"/>
                  </a:lnTo>
                  <a:lnTo>
                    <a:pt x="0" y="1319141"/>
                  </a:lnTo>
                  <a:lnTo>
                    <a:pt x="3560730" y="1319141"/>
                  </a:lnTo>
                  <a:lnTo>
                    <a:pt x="35607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4240" y="2963071"/>
            <a:ext cx="2393091" cy="77050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915282" y="4092956"/>
            <a:ext cx="2922270" cy="580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2700">
              <a:lnSpc>
                <a:spcPct val="100000"/>
              </a:lnSpc>
              <a:spcBef>
                <a:spcPts val="100"/>
              </a:spcBef>
            </a:pP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Platinum</a:t>
            </a:r>
            <a:r>
              <a:rPr dirty="0" sz="180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Member</a:t>
            </a:r>
            <a:endParaRPr sz="1800">
              <a:latin typeface="Arial"/>
              <a:cs typeface="Arial"/>
            </a:endParaRPr>
          </a:p>
          <a:p>
            <a:pPr algn="ctr" marR="5080">
              <a:lnSpc>
                <a:spcPct val="100000"/>
              </a:lnSpc>
              <a:spcBef>
                <a:spcPts val="45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Lei</a:t>
            </a:r>
            <a:r>
              <a:rPr dirty="0" sz="1800" spc="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Zhang</a:t>
            </a:r>
            <a:r>
              <a:rPr dirty="0" sz="1800" spc="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TOC</a:t>
            </a:r>
            <a:r>
              <a:rPr dirty="0" sz="1800" spc="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member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379806" y="2620370"/>
            <a:ext cx="3582035" cy="2223135"/>
            <a:chOff x="6379806" y="2620370"/>
            <a:chExt cx="3582035" cy="2223135"/>
          </a:xfrm>
        </p:grpSpPr>
        <p:sp>
          <p:nvSpPr>
            <p:cNvPr id="10" name="object 10" descr=""/>
            <p:cNvSpPr/>
            <p:nvPr/>
          </p:nvSpPr>
          <p:spPr>
            <a:xfrm>
              <a:off x="6379807" y="2620377"/>
              <a:ext cx="3582035" cy="2223135"/>
            </a:xfrm>
            <a:custGeom>
              <a:avLst/>
              <a:gdLst/>
              <a:ahLst/>
              <a:cxnLst/>
              <a:rect l="l" t="t" r="r" b="b"/>
              <a:pathLst>
                <a:path w="3582034" h="2223135">
                  <a:moveTo>
                    <a:pt x="3581666" y="4686"/>
                  </a:moveTo>
                  <a:lnTo>
                    <a:pt x="3576980" y="0"/>
                  </a:lnTo>
                  <a:lnTo>
                    <a:pt x="3560724" y="0"/>
                  </a:lnTo>
                  <a:lnTo>
                    <a:pt x="3560724" y="10464"/>
                  </a:lnTo>
                  <a:lnTo>
                    <a:pt x="3560724" y="2201811"/>
                  </a:lnTo>
                  <a:lnTo>
                    <a:pt x="20929" y="2201811"/>
                  </a:lnTo>
                  <a:lnTo>
                    <a:pt x="20929" y="20942"/>
                  </a:lnTo>
                  <a:lnTo>
                    <a:pt x="10464" y="20942"/>
                  </a:lnTo>
                  <a:lnTo>
                    <a:pt x="20929" y="10464"/>
                  </a:lnTo>
                  <a:lnTo>
                    <a:pt x="3560724" y="10464"/>
                  </a:lnTo>
                  <a:lnTo>
                    <a:pt x="3560724" y="0"/>
                  </a:lnTo>
                  <a:lnTo>
                    <a:pt x="4686" y="0"/>
                  </a:lnTo>
                  <a:lnTo>
                    <a:pt x="0" y="4686"/>
                  </a:lnTo>
                  <a:lnTo>
                    <a:pt x="0" y="2218055"/>
                  </a:lnTo>
                  <a:lnTo>
                    <a:pt x="4686" y="2222754"/>
                  </a:lnTo>
                  <a:lnTo>
                    <a:pt x="3576980" y="2222754"/>
                  </a:lnTo>
                  <a:lnTo>
                    <a:pt x="3581666" y="2218055"/>
                  </a:lnTo>
                  <a:lnTo>
                    <a:pt x="3581666" y="2212276"/>
                  </a:lnTo>
                  <a:lnTo>
                    <a:pt x="3581666" y="2201811"/>
                  </a:lnTo>
                  <a:lnTo>
                    <a:pt x="3581666" y="20942"/>
                  </a:lnTo>
                  <a:lnTo>
                    <a:pt x="3581666" y="10464"/>
                  </a:lnTo>
                  <a:lnTo>
                    <a:pt x="3581666" y="4686"/>
                  </a:lnTo>
                  <a:close/>
                </a:path>
              </a:pathLst>
            </a:custGeom>
            <a:solidFill>
              <a:srgbClr val="FFE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390277" y="2630841"/>
              <a:ext cx="3561079" cy="1319530"/>
            </a:xfrm>
            <a:custGeom>
              <a:avLst/>
              <a:gdLst/>
              <a:ahLst/>
              <a:cxnLst/>
              <a:rect l="l" t="t" r="r" b="b"/>
              <a:pathLst>
                <a:path w="3561079" h="1319529">
                  <a:moveTo>
                    <a:pt x="3560733" y="0"/>
                  </a:moveTo>
                  <a:lnTo>
                    <a:pt x="0" y="0"/>
                  </a:lnTo>
                  <a:lnTo>
                    <a:pt x="0" y="1319142"/>
                  </a:lnTo>
                  <a:lnTo>
                    <a:pt x="3560733" y="1319142"/>
                  </a:lnTo>
                  <a:lnTo>
                    <a:pt x="35607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4107" y="3025109"/>
              <a:ext cx="2873070" cy="646441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6828529" y="4074668"/>
            <a:ext cx="2582545" cy="57721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 indent="374650">
              <a:lnSpc>
                <a:spcPct val="101099"/>
              </a:lnSpc>
              <a:spcBef>
                <a:spcPts val="75"/>
              </a:spcBef>
            </a:pP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1800" spc="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Arial"/>
                <a:cs typeface="Arial"/>
              </a:rPr>
              <a:t>member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Wei</a:t>
            </a:r>
            <a:r>
              <a:rPr dirty="0" sz="18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Fu</a:t>
            </a:r>
            <a:r>
              <a:rPr dirty="0" sz="18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8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TOC</a:t>
            </a:r>
            <a:r>
              <a:rPr dirty="0" sz="1800" spc="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member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0145010" y="2620372"/>
            <a:ext cx="3582035" cy="2223135"/>
            <a:chOff x="10145010" y="2620372"/>
            <a:chExt cx="3582035" cy="2223135"/>
          </a:xfrm>
        </p:grpSpPr>
        <p:sp>
          <p:nvSpPr>
            <p:cNvPr id="15" name="object 15" descr=""/>
            <p:cNvSpPr/>
            <p:nvPr/>
          </p:nvSpPr>
          <p:spPr>
            <a:xfrm>
              <a:off x="10145001" y="2620377"/>
              <a:ext cx="3582035" cy="2223135"/>
            </a:xfrm>
            <a:custGeom>
              <a:avLst/>
              <a:gdLst/>
              <a:ahLst/>
              <a:cxnLst/>
              <a:rect l="l" t="t" r="r" b="b"/>
              <a:pathLst>
                <a:path w="3582034" h="2223135">
                  <a:moveTo>
                    <a:pt x="3581679" y="4686"/>
                  </a:moveTo>
                  <a:lnTo>
                    <a:pt x="3576993" y="0"/>
                  </a:lnTo>
                  <a:lnTo>
                    <a:pt x="3560737" y="0"/>
                  </a:lnTo>
                  <a:lnTo>
                    <a:pt x="3560737" y="10464"/>
                  </a:lnTo>
                  <a:lnTo>
                    <a:pt x="3560737" y="2201811"/>
                  </a:lnTo>
                  <a:lnTo>
                    <a:pt x="20942" y="2201811"/>
                  </a:lnTo>
                  <a:lnTo>
                    <a:pt x="20942" y="20942"/>
                  </a:lnTo>
                  <a:lnTo>
                    <a:pt x="10477" y="20942"/>
                  </a:lnTo>
                  <a:lnTo>
                    <a:pt x="20942" y="10464"/>
                  </a:lnTo>
                  <a:lnTo>
                    <a:pt x="3560737" y="10464"/>
                  </a:lnTo>
                  <a:lnTo>
                    <a:pt x="3560737" y="0"/>
                  </a:lnTo>
                  <a:lnTo>
                    <a:pt x="4686" y="0"/>
                  </a:lnTo>
                  <a:lnTo>
                    <a:pt x="0" y="4686"/>
                  </a:lnTo>
                  <a:lnTo>
                    <a:pt x="0" y="2218055"/>
                  </a:lnTo>
                  <a:lnTo>
                    <a:pt x="4686" y="2222754"/>
                  </a:lnTo>
                  <a:lnTo>
                    <a:pt x="3576993" y="2222754"/>
                  </a:lnTo>
                  <a:lnTo>
                    <a:pt x="3581679" y="2218055"/>
                  </a:lnTo>
                  <a:lnTo>
                    <a:pt x="3581679" y="2212276"/>
                  </a:lnTo>
                  <a:lnTo>
                    <a:pt x="3581679" y="2201811"/>
                  </a:lnTo>
                  <a:lnTo>
                    <a:pt x="3581679" y="20942"/>
                  </a:lnTo>
                  <a:lnTo>
                    <a:pt x="3581679" y="10464"/>
                  </a:lnTo>
                  <a:lnTo>
                    <a:pt x="3581679" y="4686"/>
                  </a:lnTo>
                  <a:close/>
                </a:path>
              </a:pathLst>
            </a:custGeom>
            <a:solidFill>
              <a:srgbClr val="FFE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155481" y="2630843"/>
              <a:ext cx="3561079" cy="1319530"/>
            </a:xfrm>
            <a:custGeom>
              <a:avLst/>
              <a:gdLst/>
              <a:ahLst/>
              <a:cxnLst/>
              <a:rect l="l" t="t" r="r" b="b"/>
              <a:pathLst>
                <a:path w="3561080" h="1319529">
                  <a:moveTo>
                    <a:pt x="3560728" y="0"/>
                  </a:moveTo>
                  <a:lnTo>
                    <a:pt x="0" y="0"/>
                  </a:lnTo>
                  <a:lnTo>
                    <a:pt x="0" y="1319143"/>
                  </a:lnTo>
                  <a:lnTo>
                    <a:pt x="3560728" y="1319143"/>
                  </a:lnTo>
                  <a:lnTo>
                    <a:pt x="3560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0950210" y="4208271"/>
            <a:ext cx="1938655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900" spc="55">
                <a:solidFill>
                  <a:srgbClr val="FFFFFF"/>
                </a:solidFill>
                <a:latin typeface="Arial"/>
                <a:cs typeface="Arial"/>
              </a:rPr>
              <a:t>General</a:t>
            </a:r>
            <a:r>
              <a:rPr dirty="0" sz="19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40">
                <a:solidFill>
                  <a:srgbClr val="FFFFFF"/>
                </a:solidFill>
                <a:latin typeface="Arial"/>
                <a:cs typeface="Arial"/>
              </a:rPr>
              <a:t>Member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609952" y="4997893"/>
            <a:ext cx="5466080" cy="2734945"/>
            <a:chOff x="2609952" y="4997893"/>
            <a:chExt cx="5466080" cy="2734945"/>
          </a:xfrm>
        </p:grpSpPr>
        <p:sp>
          <p:nvSpPr>
            <p:cNvPr id="19" name="object 19" descr=""/>
            <p:cNvSpPr/>
            <p:nvPr/>
          </p:nvSpPr>
          <p:spPr>
            <a:xfrm>
              <a:off x="2620422" y="5008364"/>
              <a:ext cx="5445125" cy="2713990"/>
            </a:xfrm>
            <a:custGeom>
              <a:avLst/>
              <a:gdLst/>
              <a:ahLst/>
              <a:cxnLst/>
              <a:rect l="l" t="t" r="r" b="b"/>
              <a:pathLst>
                <a:path w="5445125" h="2713990">
                  <a:moveTo>
                    <a:pt x="0" y="0"/>
                  </a:moveTo>
                  <a:lnTo>
                    <a:pt x="5444862" y="0"/>
                  </a:lnTo>
                  <a:lnTo>
                    <a:pt x="5444862" y="2713852"/>
                  </a:lnTo>
                  <a:lnTo>
                    <a:pt x="0" y="271385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E1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620422" y="5008364"/>
              <a:ext cx="5445125" cy="1319530"/>
            </a:xfrm>
            <a:custGeom>
              <a:avLst/>
              <a:gdLst/>
              <a:ahLst/>
              <a:cxnLst/>
              <a:rect l="l" t="t" r="r" b="b"/>
              <a:pathLst>
                <a:path w="5445125" h="1319529">
                  <a:moveTo>
                    <a:pt x="5444860" y="0"/>
                  </a:moveTo>
                  <a:lnTo>
                    <a:pt x="0" y="0"/>
                  </a:lnTo>
                  <a:lnTo>
                    <a:pt x="0" y="1319142"/>
                  </a:lnTo>
                  <a:lnTo>
                    <a:pt x="5444860" y="1319142"/>
                  </a:lnTo>
                  <a:lnTo>
                    <a:pt x="5444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1" name="object 2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01236" y="5171633"/>
            <a:ext cx="733983" cy="992603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520389" y="5171633"/>
            <a:ext cx="992603" cy="992603"/>
          </a:xfrm>
          <a:prstGeom prst="rect">
            <a:avLst/>
          </a:prstGeom>
        </p:spPr>
      </p:pic>
      <p:grpSp>
        <p:nvGrpSpPr>
          <p:cNvPr id="23" name="object 23" descr=""/>
          <p:cNvGrpSpPr/>
          <p:nvPr/>
        </p:nvGrpSpPr>
        <p:grpSpPr>
          <a:xfrm>
            <a:off x="8270126" y="4997893"/>
            <a:ext cx="5466080" cy="2734945"/>
            <a:chOff x="8270126" y="4997893"/>
            <a:chExt cx="5466080" cy="2734945"/>
          </a:xfrm>
        </p:grpSpPr>
        <p:sp>
          <p:nvSpPr>
            <p:cNvPr id="24" name="object 24" descr=""/>
            <p:cNvSpPr/>
            <p:nvPr/>
          </p:nvSpPr>
          <p:spPr>
            <a:xfrm>
              <a:off x="8280596" y="5008364"/>
              <a:ext cx="5445125" cy="2713990"/>
            </a:xfrm>
            <a:custGeom>
              <a:avLst/>
              <a:gdLst/>
              <a:ahLst/>
              <a:cxnLst/>
              <a:rect l="l" t="t" r="r" b="b"/>
              <a:pathLst>
                <a:path w="5445125" h="2713990">
                  <a:moveTo>
                    <a:pt x="0" y="0"/>
                  </a:moveTo>
                  <a:lnTo>
                    <a:pt x="5444863" y="0"/>
                  </a:lnTo>
                  <a:lnTo>
                    <a:pt x="5444863" y="2713852"/>
                  </a:lnTo>
                  <a:lnTo>
                    <a:pt x="0" y="271385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E1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280596" y="5008364"/>
              <a:ext cx="5445125" cy="1319530"/>
            </a:xfrm>
            <a:custGeom>
              <a:avLst/>
              <a:gdLst/>
              <a:ahLst/>
              <a:cxnLst/>
              <a:rect l="l" t="t" r="r" b="b"/>
              <a:pathLst>
                <a:path w="5445125" h="1319529">
                  <a:moveTo>
                    <a:pt x="5444858" y="0"/>
                  </a:moveTo>
                  <a:lnTo>
                    <a:pt x="0" y="0"/>
                  </a:lnTo>
                  <a:lnTo>
                    <a:pt x="0" y="1319142"/>
                  </a:lnTo>
                  <a:lnTo>
                    <a:pt x="5444858" y="1319142"/>
                  </a:lnTo>
                  <a:lnTo>
                    <a:pt x="5444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6" name="object 2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42508" y="5180534"/>
            <a:ext cx="930744" cy="930744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9691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Arial"/>
                <a:cs typeface="Arial"/>
              </a:rPr>
              <a:t>Embrace</a:t>
            </a:r>
            <a:r>
              <a:rPr dirty="0" spc="-22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Open</a:t>
            </a:r>
            <a:r>
              <a:rPr dirty="0" spc="-204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Source</a:t>
            </a:r>
            <a:r>
              <a:rPr dirty="0" spc="-20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Cloud</a:t>
            </a:r>
            <a:r>
              <a:rPr dirty="0" spc="-20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Native</a:t>
            </a:r>
            <a:r>
              <a:rPr dirty="0" spc="-190" b="0">
                <a:latin typeface="Arial"/>
                <a:cs typeface="Arial"/>
              </a:rPr>
              <a:t> </a:t>
            </a:r>
            <a:r>
              <a:rPr dirty="0" spc="-25" b="0">
                <a:latin typeface="Arial"/>
                <a:cs typeface="Arial"/>
              </a:rPr>
              <a:t>Community</a:t>
            </a:r>
          </a:p>
        </p:txBody>
      </p:sp>
      <p:sp>
        <p:nvSpPr>
          <p:cNvPr id="28" name="object 28" descr=""/>
          <p:cNvSpPr txBox="1"/>
          <p:nvPr/>
        </p:nvSpPr>
        <p:spPr>
          <a:xfrm>
            <a:off x="18528093" y="10663428"/>
            <a:ext cx="1244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9078454" y="6841744"/>
            <a:ext cx="3806190" cy="314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1900" spc="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Arial"/>
                <a:cs typeface="Arial"/>
              </a:rPr>
              <a:t>contributions</a:t>
            </a:r>
            <a:r>
              <a:rPr dirty="0" sz="1900" spc="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9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50">
                <a:solidFill>
                  <a:srgbClr val="FFFFFF"/>
                </a:solidFill>
                <a:latin typeface="Arial"/>
                <a:cs typeface="Arial"/>
              </a:rPr>
              <a:t>community</a:t>
            </a:r>
            <a:endParaRPr sz="19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3136611" y="6683247"/>
            <a:ext cx="4392295" cy="60769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R="5080" indent="476250">
              <a:lnSpc>
                <a:spcPct val="101099"/>
              </a:lnSpc>
              <a:spcBef>
                <a:spcPts val="75"/>
              </a:spcBef>
            </a:pPr>
            <a:r>
              <a:rPr dirty="0" sz="1900" spc="55">
                <a:solidFill>
                  <a:srgbClr val="FFFFFF"/>
                </a:solidFill>
                <a:latin typeface="Arial"/>
                <a:cs typeface="Arial"/>
              </a:rPr>
              <a:t>Certified</a:t>
            </a:r>
            <a:r>
              <a:rPr dirty="0" sz="19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65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r>
              <a:rPr dirty="0" sz="19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Arial"/>
                <a:cs typeface="Arial"/>
              </a:rPr>
              <a:t>Platform </a:t>
            </a:r>
            <a:r>
              <a:rPr dirty="0" sz="1900" spc="65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r>
              <a:rPr dirty="0" sz="19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Arial"/>
                <a:cs typeface="Arial"/>
              </a:rPr>
              <a:t>Certified</a:t>
            </a:r>
            <a:r>
              <a:rPr dirty="0" sz="190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55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9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45">
                <a:solidFill>
                  <a:srgbClr val="FFFFFF"/>
                </a:solidFill>
                <a:latin typeface="Arial"/>
                <a:cs typeface="Arial"/>
              </a:rPr>
              <a:t>Provider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1" name="object 3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324355" y="2946429"/>
            <a:ext cx="1036617" cy="785315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713787" y="5419839"/>
            <a:ext cx="1905701" cy="471189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52747" y="8539858"/>
            <a:ext cx="1048907" cy="1048906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7184937" y="9586676"/>
            <a:ext cx="2197100" cy="1409065"/>
          </a:xfrm>
          <a:prstGeom prst="rect">
            <a:avLst/>
          </a:prstGeom>
        </p:spPr>
        <p:txBody>
          <a:bodyPr wrap="square" lIns="0" tIns="173355" rIns="0" bIns="0" rtlCol="0" vert="horz">
            <a:spAutoFit/>
          </a:bodyPr>
          <a:lstStyle/>
          <a:p>
            <a:pPr marL="589280">
              <a:lnSpc>
                <a:spcPct val="100000"/>
              </a:lnSpc>
              <a:spcBef>
                <a:spcPts val="1365"/>
              </a:spcBef>
            </a:pPr>
            <a:r>
              <a:rPr dirty="0" sz="2300">
                <a:solidFill>
                  <a:srgbClr val="181818"/>
                </a:solidFill>
                <a:latin typeface="Arial"/>
                <a:cs typeface="Arial"/>
              </a:rPr>
              <a:t>Xu</a:t>
            </a:r>
            <a:r>
              <a:rPr dirty="0" sz="2300" spc="-9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300" spc="-20">
                <a:solidFill>
                  <a:srgbClr val="181818"/>
                </a:solidFill>
                <a:latin typeface="Arial"/>
                <a:cs typeface="Arial"/>
              </a:rPr>
              <a:t>Yang</a:t>
            </a:r>
            <a:endParaRPr sz="2300">
              <a:latin typeface="Arial"/>
              <a:cs typeface="Arial"/>
            </a:endParaRPr>
          </a:p>
          <a:p>
            <a:pPr algn="ctr" marL="12065" marR="5080">
              <a:lnSpc>
                <a:spcPct val="95300"/>
              </a:lnSpc>
              <a:spcBef>
                <a:spcPts val="1030"/>
              </a:spcBef>
            </a:pPr>
            <a:r>
              <a:rPr dirty="0" sz="1700" spc="-35">
                <a:solidFill>
                  <a:srgbClr val="525252"/>
                </a:solidFill>
                <a:latin typeface="Arial"/>
                <a:cs typeface="Arial"/>
              </a:rPr>
              <a:t>Architecture</a:t>
            </a:r>
            <a:r>
              <a:rPr dirty="0" sz="1700" spc="-15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1700" spc="-35">
                <a:solidFill>
                  <a:srgbClr val="525252"/>
                </a:solidFill>
                <a:latin typeface="Arial"/>
                <a:cs typeface="Arial"/>
              </a:rPr>
              <a:t>Committee </a:t>
            </a:r>
            <a:r>
              <a:rPr dirty="0" sz="1700" spc="-30">
                <a:solidFill>
                  <a:srgbClr val="525252"/>
                </a:solidFill>
                <a:latin typeface="Arial"/>
                <a:cs typeface="Arial"/>
              </a:rPr>
              <a:t>Member</a:t>
            </a:r>
            <a:r>
              <a:rPr dirty="0" sz="1700" spc="-8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525252"/>
                </a:solidFill>
                <a:latin typeface="Arial"/>
                <a:cs typeface="Arial"/>
              </a:rPr>
              <a:t>of </a:t>
            </a:r>
            <a:r>
              <a:rPr dirty="0" sz="1700" spc="-10">
                <a:solidFill>
                  <a:srgbClr val="525252"/>
                </a:solidFill>
                <a:latin typeface="Arial"/>
                <a:cs typeface="Arial"/>
              </a:rPr>
              <a:t>KataContainer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29915" y="8539857"/>
            <a:ext cx="1049052" cy="1073920"/>
          </a:xfrm>
          <a:prstGeom prst="rect">
            <a:avLst/>
          </a:prstGeom>
        </p:spPr>
      </p:pic>
      <p:sp>
        <p:nvSpPr>
          <p:cNvPr id="36" name="object 36" descr=""/>
          <p:cNvSpPr txBox="1"/>
          <p:nvPr/>
        </p:nvSpPr>
        <p:spPr>
          <a:xfrm>
            <a:off x="10116187" y="9615364"/>
            <a:ext cx="1325245" cy="1379855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2300">
                <a:solidFill>
                  <a:srgbClr val="181818"/>
                </a:solidFill>
                <a:latin typeface="Arial"/>
                <a:cs typeface="Arial"/>
              </a:rPr>
              <a:t>Jian</a:t>
            </a:r>
            <a:r>
              <a:rPr dirty="0" sz="2300" spc="-65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300" spc="-20">
                <a:solidFill>
                  <a:srgbClr val="181818"/>
                </a:solidFill>
                <a:latin typeface="Arial"/>
                <a:cs typeface="Arial"/>
              </a:rPr>
              <a:t>Fang</a:t>
            </a:r>
            <a:endParaRPr sz="2300">
              <a:latin typeface="Arial"/>
              <a:cs typeface="Arial"/>
            </a:endParaRPr>
          </a:p>
          <a:p>
            <a:pPr algn="ctr" marL="117475" marR="5080">
              <a:lnSpc>
                <a:spcPct val="95300"/>
              </a:lnSpc>
              <a:spcBef>
                <a:spcPts val="935"/>
              </a:spcBef>
            </a:pPr>
            <a:r>
              <a:rPr dirty="0" sz="1700" spc="-35">
                <a:solidFill>
                  <a:srgbClr val="525252"/>
                </a:solidFill>
                <a:latin typeface="Arial"/>
                <a:cs typeface="Arial"/>
              </a:rPr>
              <a:t>Spring</a:t>
            </a:r>
            <a:r>
              <a:rPr dirty="0" sz="1700" spc="-9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1700" spc="-40">
                <a:solidFill>
                  <a:srgbClr val="525252"/>
                </a:solidFill>
                <a:latin typeface="Arial"/>
                <a:cs typeface="Arial"/>
              </a:rPr>
              <a:t>Cloud </a:t>
            </a:r>
            <a:r>
              <a:rPr dirty="0" sz="1700" spc="-10">
                <a:solidFill>
                  <a:srgbClr val="525252"/>
                </a:solidFill>
                <a:latin typeface="Arial"/>
                <a:cs typeface="Arial"/>
              </a:rPr>
              <a:t>Alibaba Architect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7" name="object 37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587564" y="8556294"/>
            <a:ext cx="1025768" cy="1073844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12413943" y="9594028"/>
            <a:ext cx="1397635" cy="1127125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dirty="0" sz="2300">
                <a:solidFill>
                  <a:srgbClr val="181818"/>
                </a:solidFill>
                <a:latin typeface="Arial"/>
                <a:cs typeface="Arial"/>
              </a:rPr>
              <a:t>Jun</a:t>
            </a:r>
            <a:r>
              <a:rPr dirty="0" sz="2300" spc="-5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300" spc="-25">
                <a:solidFill>
                  <a:srgbClr val="181818"/>
                </a:solidFill>
                <a:latin typeface="Arial"/>
                <a:cs typeface="Arial"/>
              </a:rPr>
              <a:t>Liu</a:t>
            </a:r>
            <a:endParaRPr sz="2300">
              <a:latin typeface="Arial"/>
              <a:cs typeface="Arial"/>
            </a:endParaRPr>
          </a:p>
          <a:p>
            <a:pPr algn="ctr" marL="12700" marR="5080">
              <a:lnSpc>
                <a:spcPts val="1900"/>
              </a:lnSpc>
              <a:spcBef>
                <a:spcPts val="1019"/>
              </a:spcBef>
            </a:pPr>
            <a:r>
              <a:rPr dirty="0" sz="1700" spc="-40">
                <a:solidFill>
                  <a:srgbClr val="525252"/>
                </a:solidFill>
                <a:latin typeface="Arial"/>
                <a:cs typeface="Arial"/>
              </a:rPr>
              <a:t>Apache</a:t>
            </a:r>
            <a:r>
              <a:rPr dirty="0" sz="1700" spc="-6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1700" spc="-45">
                <a:solidFill>
                  <a:srgbClr val="525252"/>
                </a:solidFill>
                <a:latin typeface="Arial"/>
                <a:cs typeface="Arial"/>
              </a:rPr>
              <a:t>Dubbo </a:t>
            </a:r>
            <a:r>
              <a:rPr dirty="0" sz="1700" spc="-25">
                <a:solidFill>
                  <a:srgbClr val="525252"/>
                </a:solidFill>
                <a:latin typeface="Arial"/>
                <a:cs typeface="Arial"/>
              </a:rPr>
              <a:t>PMC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61746" y="8539857"/>
            <a:ext cx="1048905" cy="1073844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2422199" y="9759695"/>
            <a:ext cx="1313815" cy="793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solidFill>
                  <a:srgbClr val="181818"/>
                </a:solidFill>
                <a:latin typeface="Arial"/>
                <a:cs typeface="Arial"/>
              </a:rPr>
              <a:t>Lei</a:t>
            </a:r>
            <a:r>
              <a:rPr dirty="0" sz="2300" spc="-75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181818"/>
                </a:solidFill>
                <a:latin typeface="Arial"/>
                <a:cs typeface="Arial"/>
              </a:rPr>
              <a:t>Zhang</a:t>
            </a:r>
            <a:endParaRPr sz="2300">
              <a:latin typeface="Arial"/>
              <a:cs typeface="Arial"/>
            </a:endParaRPr>
          </a:p>
          <a:p>
            <a:pPr marL="214629">
              <a:lnSpc>
                <a:spcPct val="100000"/>
              </a:lnSpc>
              <a:spcBef>
                <a:spcPts val="1245"/>
              </a:spcBef>
            </a:pPr>
            <a:r>
              <a:rPr dirty="0" sz="1700" spc="-45">
                <a:solidFill>
                  <a:srgbClr val="525252"/>
                </a:solidFill>
                <a:latin typeface="Arial"/>
                <a:cs typeface="Arial"/>
              </a:rPr>
              <a:t>CNCF</a:t>
            </a:r>
            <a:r>
              <a:rPr dirty="0" sz="1700" spc="-14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525252"/>
                </a:solidFill>
                <a:latin typeface="Arial"/>
                <a:cs typeface="Arial"/>
              </a:rPr>
              <a:t>TOC</a:t>
            </a:r>
            <a:endParaRPr sz="17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4929244" y="9747504"/>
            <a:ext cx="1484630" cy="12877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0320">
              <a:lnSpc>
                <a:spcPct val="100000"/>
              </a:lnSpc>
              <a:spcBef>
                <a:spcPts val="100"/>
              </a:spcBef>
            </a:pPr>
            <a:r>
              <a:rPr dirty="0" sz="2300">
                <a:solidFill>
                  <a:srgbClr val="181818"/>
                </a:solidFill>
                <a:latin typeface="Arial"/>
                <a:cs typeface="Arial"/>
              </a:rPr>
              <a:t>Wei</a:t>
            </a:r>
            <a:r>
              <a:rPr dirty="0" sz="2300" spc="-9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dirty="0" sz="2300" spc="-25">
                <a:solidFill>
                  <a:srgbClr val="181818"/>
                </a:solidFill>
                <a:latin typeface="Arial"/>
                <a:cs typeface="Arial"/>
              </a:rPr>
              <a:t>Fu</a:t>
            </a:r>
            <a:endParaRPr sz="2300">
              <a:latin typeface="Arial"/>
              <a:cs typeface="Arial"/>
            </a:endParaRPr>
          </a:p>
          <a:p>
            <a:pPr algn="ctr" marL="12065" marR="5080">
              <a:lnSpc>
                <a:spcPts val="1900"/>
              </a:lnSpc>
              <a:spcBef>
                <a:spcPts val="1525"/>
              </a:spcBef>
            </a:pPr>
            <a:r>
              <a:rPr dirty="0" sz="1700" spc="-30">
                <a:solidFill>
                  <a:srgbClr val="525252"/>
                </a:solidFill>
                <a:latin typeface="Arial"/>
                <a:cs typeface="Arial"/>
              </a:rPr>
              <a:t>Open</a:t>
            </a:r>
            <a:r>
              <a:rPr dirty="0" sz="1700" spc="-140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1700" spc="-40">
                <a:solidFill>
                  <a:srgbClr val="525252"/>
                </a:solidFill>
                <a:latin typeface="Arial"/>
                <a:cs typeface="Arial"/>
              </a:rPr>
              <a:t>Container </a:t>
            </a:r>
            <a:r>
              <a:rPr dirty="0" sz="1700" spc="-10">
                <a:solidFill>
                  <a:srgbClr val="525252"/>
                </a:solidFill>
                <a:latin typeface="Arial"/>
                <a:cs typeface="Arial"/>
              </a:rPr>
              <a:t>Initiative</a:t>
            </a:r>
            <a:endParaRPr sz="1700">
              <a:latin typeface="Arial"/>
              <a:cs typeface="Arial"/>
            </a:endParaRPr>
          </a:p>
          <a:p>
            <a:pPr algn="ctr">
              <a:lnSpc>
                <a:spcPts val="1850"/>
              </a:lnSpc>
            </a:pPr>
            <a:r>
              <a:rPr dirty="0" sz="1700" spc="-25">
                <a:solidFill>
                  <a:srgbClr val="525252"/>
                </a:solidFill>
                <a:latin typeface="Arial"/>
                <a:cs typeface="Arial"/>
              </a:rPr>
              <a:t>TOB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42" name="object 4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33539" y="8539857"/>
            <a:ext cx="1064985" cy="1090279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14680500" y="3204971"/>
            <a:ext cx="494220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Alibaba’s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5">
                <a:latin typeface="Arial"/>
                <a:cs typeface="Arial"/>
              </a:rPr>
              <a:t>open-</a:t>
            </a:r>
            <a:r>
              <a:rPr dirty="0" sz="2000">
                <a:latin typeface="Arial"/>
                <a:cs typeface="Arial"/>
              </a:rPr>
              <a:t>source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projects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are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FF8832"/>
                </a:solidFill>
                <a:latin typeface="Arial"/>
                <a:cs typeface="Arial"/>
              </a:rPr>
              <a:t>most </a:t>
            </a:r>
            <a:r>
              <a:rPr dirty="0" sz="2000">
                <a:solidFill>
                  <a:srgbClr val="FF8832"/>
                </a:solidFill>
                <a:latin typeface="Arial"/>
                <a:cs typeface="Arial"/>
              </a:rPr>
              <a:t>active</a:t>
            </a:r>
            <a:r>
              <a:rPr dirty="0" sz="2000" spc="-10">
                <a:solidFill>
                  <a:srgbClr val="FF8832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8832"/>
                </a:solidFill>
                <a:latin typeface="Arial"/>
                <a:cs typeface="Arial"/>
              </a:rPr>
              <a:t>among</a:t>
            </a:r>
            <a:r>
              <a:rPr dirty="0" sz="2000" spc="10">
                <a:solidFill>
                  <a:srgbClr val="FF8832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8832"/>
                </a:solidFill>
                <a:latin typeface="Arial"/>
                <a:cs typeface="Arial"/>
              </a:rPr>
              <a:t>Chinese</a:t>
            </a:r>
            <a:r>
              <a:rPr dirty="0" sz="2000" spc="10">
                <a:solidFill>
                  <a:srgbClr val="FF8832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8832"/>
                </a:solidFill>
                <a:latin typeface="Arial"/>
                <a:cs typeface="Arial"/>
              </a:rPr>
              <a:t>enterprises</a:t>
            </a:r>
            <a:r>
              <a:rPr dirty="0" sz="2000" spc="5">
                <a:solidFill>
                  <a:srgbClr val="FF8832"/>
                </a:solidFill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–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GitHub </a:t>
            </a:r>
            <a:r>
              <a:rPr dirty="0" sz="2000">
                <a:latin typeface="Arial"/>
                <a:cs typeface="Arial"/>
              </a:rPr>
              <a:t>2020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Digital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Insight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Report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4" name="object 4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480223" y="4576138"/>
            <a:ext cx="5385295" cy="2653450"/>
          </a:xfrm>
          <a:prstGeom prst="rect">
            <a:avLst/>
          </a:prstGeom>
        </p:spPr>
      </p:pic>
      <p:sp>
        <p:nvSpPr>
          <p:cNvPr id="45" name="object 45" descr=""/>
          <p:cNvSpPr txBox="1"/>
          <p:nvPr/>
        </p:nvSpPr>
        <p:spPr>
          <a:xfrm>
            <a:off x="14929840" y="7712964"/>
            <a:ext cx="2038350" cy="622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350"/>
              </a:lnSpc>
              <a:spcBef>
                <a:spcPts val="100"/>
              </a:spcBef>
            </a:pPr>
            <a:r>
              <a:rPr dirty="0" sz="2000" spc="-10">
                <a:solidFill>
                  <a:srgbClr val="FF6A00"/>
                </a:solidFill>
                <a:latin typeface="Arial"/>
                <a:cs typeface="Arial"/>
              </a:rPr>
              <a:t>2600+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2350"/>
              </a:lnSpc>
            </a:pPr>
            <a:r>
              <a:rPr dirty="0" sz="2000" spc="-10">
                <a:solidFill>
                  <a:srgbClr val="FF6A00"/>
                </a:solidFill>
                <a:latin typeface="Arial"/>
                <a:cs typeface="Arial"/>
              </a:rPr>
              <a:t>Projects</a:t>
            </a:r>
            <a:r>
              <a:rPr dirty="0" sz="2000" spc="-75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6A00"/>
                </a:solidFill>
                <a:latin typeface="Arial"/>
                <a:cs typeface="Arial"/>
              </a:rPr>
              <a:t>in</a:t>
            </a:r>
            <a:r>
              <a:rPr dirty="0" sz="2000" spc="-60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FF6A00"/>
                </a:solidFill>
                <a:latin typeface="Arial"/>
                <a:cs typeface="Arial"/>
              </a:rPr>
              <a:t>GitHub</a:t>
            </a:r>
            <a:endParaRPr sz="20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17801552" y="7670292"/>
            <a:ext cx="13652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747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FF6A00"/>
                </a:solidFill>
                <a:latin typeface="Arial"/>
                <a:cs typeface="Arial"/>
              </a:rPr>
              <a:t>Millions</a:t>
            </a:r>
            <a:r>
              <a:rPr dirty="0" sz="2000" spc="-100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6A00"/>
                </a:solidFill>
                <a:latin typeface="Arial"/>
                <a:cs typeface="Arial"/>
              </a:rPr>
              <a:t>of </a:t>
            </a:r>
            <a:r>
              <a:rPr dirty="0" sz="2000">
                <a:solidFill>
                  <a:srgbClr val="FF6A00"/>
                </a:solidFill>
                <a:latin typeface="Arial"/>
                <a:cs typeface="Arial"/>
              </a:rPr>
              <a:t>stars</a:t>
            </a:r>
            <a:r>
              <a:rPr dirty="0" sz="2000" spc="-100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6A00"/>
                </a:solidFill>
                <a:latin typeface="Arial"/>
                <a:cs typeface="Arial"/>
              </a:rPr>
              <a:t>in</a:t>
            </a:r>
            <a:r>
              <a:rPr dirty="0" sz="2000" spc="-90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FF6A00"/>
                </a:solidFill>
                <a:latin typeface="Arial"/>
                <a:cs typeface="Arial"/>
              </a:rPr>
              <a:t>total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0" y="434666"/>
            <a:ext cx="251460" cy="895350"/>
          </a:xfrm>
          <a:custGeom>
            <a:avLst/>
            <a:gdLst/>
            <a:ahLst/>
            <a:cxnLst/>
            <a:rect l="l" t="t" r="r" b="b"/>
            <a:pathLst>
              <a:path w="251459" h="895350">
                <a:moveTo>
                  <a:pt x="251302" y="0"/>
                </a:moveTo>
                <a:lnTo>
                  <a:pt x="0" y="0"/>
                </a:lnTo>
                <a:lnTo>
                  <a:pt x="0" y="895351"/>
                </a:lnTo>
                <a:lnTo>
                  <a:pt x="251302" y="895351"/>
                </a:lnTo>
                <a:lnTo>
                  <a:pt x="251302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5235" y="1832504"/>
            <a:ext cx="20114895" cy="877569"/>
            <a:chOff x="-5235" y="1832504"/>
            <a:chExt cx="20114895" cy="877569"/>
          </a:xfrm>
        </p:grpSpPr>
        <p:sp>
          <p:nvSpPr>
            <p:cNvPr id="4" name="object 4" descr=""/>
            <p:cNvSpPr/>
            <p:nvPr/>
          </p:nvSpPr>
          <p:spPr>
            <a:xfrm>
              <a:off x="0" y="1837739"/>
              <a:ext cx="20104100" cy="866775"/>
            </a:xfrm>
            <a:custGeom>
              <a:avLst/>
              <a:gdLst/>
              <a:ahLst/>
              <a:cxnLst/>
              <a:rect l="l" t="t" r="r" b="b"/>
              <a:pathLst>
                <a:path w="20104100" h="866775">
                  <a:moveTo>
                    <a:pt x="20104100" y="0"/>
                  </a:moveTo>
                  <a:lnTo>
                    <a:pt x="0" y="0"/>
                  </a:lnTo>
                  <a:lnTo>
                    <a:pt x="0" y="866479"/>
                  </a:lnTo>
                  <a:lnTo>
                    <a:pt x="20104100" y="866479"/>
                  </a:lnTo>
                  <a:lnTo>
                    <a:pt x="20104100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1837739"/>
              <a:ext cx="20104100" cy="866775"/>
            </a:xfrm>
            <a:custGeom>
              <a:avLst/>
              <a:gdLst/>
              <a:ahLst/>
              <a:cxnLst/>
              <a:rect l="l" t="t" r="r" b="b"/>
              <a:pathLst>
                <a:path w="20104100" h="866775">
                  <a:moveTo>
                    <a:pt x="0" y="0"/>
                  </a:moveTo>
                  <a:lnTo>
                    <a:pt x="20104100" y="0"/>
                  </a:lnTo>
                  <a:lnTo>
                    <a:pt x="20104100" y="866480"/>
                  </a:lnTo>
                  <a:lnTo>
                    <a:pt x="0" y="86648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9691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Arial"/>
                <a:cs typeface="Arial"/>
              </a:rPr>
              <a:t>Container</a:t>
            </a:r>
            <a:r>
              <a:rPr dirty="0" spc="-18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Infrastructure</a:t>
            </a:r>
            <a:r>
              <a:rPr dirty="0" spc="-19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for</a:t>
            </a:r>
            <a:r>
              <a:rPr dirty="0" spc="-170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World</a:t>
            </a:r>
            <a:r>
              <a:rPr dirty="0" spc="-19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Wide</a:t>
            </a:r>
            <a:r>
              <a:rPr dirty="0" spc="-185" b="0">
                <a:latin typeface="Arial"/>
                <a:cs typeface="Arial"/>
              </a:rPr>
              <a:t> </a:t>
            </a:r>
            <a:r>
              <a:rPr dirty="0" spc="-20" b="0">
                <a:latin typeface="Arial"/>
                <a:cs typeface="Arial"/>
              </a:rPr>
              <a:t>Customers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8518987" y="10660888"/>
            <a:ext cx="11747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595959"/>
                </a:solidFill>
                <a:latin typeface="Arial"/>
                <a:cs typeface="Arial"/>
              </a:rPr>
              <a:t>6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8356" y="3985637"/>
            <a:ext cx="18681728" cy="6860523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866932" y="6745223"/>
            <a:ext cx="8382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latin typeface="Arial"/>
                <a:cs typeface="Arial"/>
              </a:rPr>
              <a:t>US</a:t>
            </a:r>
            <a:r>
              <a:rPr dirty="0" sz="1700" spc="-120">
                <a:latin typeface="Arial"/>
                <a:cs typeface="Arial"/>
              </a:rPr>
              <a:t> </a:t>
            </a:r>
            <a:r>
              <a:rPr dirty="0" sz="1700" spc="-30">
                <a:latin typeface="Arial"/>
                <a:cs typeface="Arial"/>
              </a:rPr>
              <a:t>West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5632554" y="6912864"/>
            <a:ext cx="78422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0">
                <a:latin typeface="Arial"/>
                <a:cs typeface="Arial"/>
              </a:rPr>
              <a:t>US</a:t>
            </a:r>
            <a:r>
              <a:rPr dirty="0" sz="1700" spc="-105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East</a:t>
            </a:r>
            <a:endParaRPr sz="17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258166" y="6038088"/>
            <a:ext cx="8820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5">
                <a:latin typeface="Arial"/>
                <a:cs typeface="Arial"/>
              </a:rPr>
              <a:t>Germany</a:t>
            </a:r>
            <a:endParaRPr sz="17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5522854" y="7644582"/>
            <a:ext cx="1590040" cy="314960"/>
          </a:xfrm>
          <a:custGeom>
            <a:avLst/>
            <a:gdLst/>
            <a:ahLst/>
            <a:cxnLst/>
            <a:rect l="l" t="t" r="r" b="b"/>
            <a:pathLst>
              <a:path w="1590040" h="314959">
                <a:moveTo>
                  <a:pt x="0" y="0"/>
                </a:moveTo>
                <a:lnTo>
                  <a:pt x="0" y="314351"/>
                </a:lnTo>
                <a:lnTo>
                  <a:pt x="1589444" y="314351"/>
                </a:lnTo>
              </a:path>
            </a:pathLst>
          </a:custGeom>
          <a:ln w="15706">
            <a:solidFill>
              <a:srgbClr val="EC66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1345278" y="7312152"/>
            <a:ext cx="4591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latin typeface="Arial"/>
                <a:cs typeface="Arial"/>
              </a:rPr>
              <a:t>UAE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3873047" y="7415784"/>
            <a:ext cx="47625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latin typeface="Arial"/>
                <a:cs typeface="Arial"/>
              </a:rPr>
              <a:t>India</a:t>
            </a:r>
            <a:endParaRPr sz="1700">
              <a:latin typeface="Arial"/>
              <a:cs typeface="Arial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3359257" y="8231083"/>
            <a:ext cx="1265555" cy="459105"/>
          </a:xfrm>
          <a:custGeom>
            <a:avLst/>
            <a:gdLst/>
            <a:ahLst/>
            <a:cxnLst/>
            <a:rect l="l" t="t" r="r" b="b"/>
            <a:pathLst>
              <a:path w="1265555" h="459104">
                <a:moveTo>
                  <a:pt x="1265115" y="0"/>
                </a:moveTo>
                <a:lnTo>
                  <a:pt x="1265115" y="458619"/>
                </a:lnTo>
                <a:lnTo>
                  <a:pt x="0" y="458619"/>
                </a:lnTo>
              </a:path>
            </a:pathLst>
          </a:custGeom>
          <a:ln w="15706">
            <a:solidFill>
              <a:srgbClr val="EC660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3351547" y="9232392"/>
            <a:ext cx="97218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5">
                <a:latin typeface="Arial"/>
                <a:cs typeface="Arial"/>
              </a:rPr>
              <a:t>Singapore</a:t>
            </a:r>
            <a:endParaRPr sz="17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6179241" y="8580120"/>
            <a:ext cx="93027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0">
                <a:latin typeface="Arial"/>
                <a:cs typeface="Arial"/>
              </a:rPr>
              <a:t>Indonesia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4482444" y="8047411"/>
            <a:ext cx="3101340" cy="913765"/>
            <a:chOff x="14482444" y="8047411"/>
            <a:chExt cx="3101340" cy="913765"/>
          </a:xfrm>
        </p:grpSpPr>
        <p:sp>
          <p:nvSpPr>
            <p:cNvPr id="19" name="object 19" descr=""/>
            <p:cNvSpPr/>
            <p:nvPr/>
          </p:nvSpPr>
          <p:spPr>
            <a:xfrm>
              <a:off x="15916604" y="8667732"/>
              <a:ext cx="1659255" cy="285115"/>
            </a:xfrm>
            <a:custGeom>
              <a:avLst/>
              <a:gdLst/>
              <a:ahLst/>
              <a:cxnLst/>
              <a:rect l="l" t="t" r="r" b="b"/>
              <a:pathLst>
                <a:path w="1659255" h="285115">
                  <a:moveTo>
                    <a:pt x="0" y="0"/>
                  </a:moveTo>
                  <a:lnTo>
                    <a:pt x="0" y="284944"/>
                  </a:lnTo>
                  <a:lnTo>
                    <a:pt x="1658733" y="284944"/>
                  </a:lnTo>
                </a:path>
              </a:pathLst>
            </a:custGeom>
            <a:ln w="15706">
              <a:solidFill>
                <a:srgbClr val="EC660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4482444" y="8047411"/>
              <a:ext cx="269240" cy="202565"/>
            </a:xfrm>
            <a:custGeom>
              <a:avLst/>
              <a:gdLst/>
              <a:ahLst/>
              <a:cxnLst/>
              <a:rect l="l" t="t" r="r" b="b"/>
              <a:pathLst>
                <a:path w="269240" h="202565">
                  <a:moveTo>
                    <a:pt x="134391" y="0"/>
                  </a:moveTo>
                  <a:lnTo>
                    <a:pt x="82080" y="7945"/>
                  </a:lnTo>
                  <a:lnTo>
                    <a:pt x="39357" y="29612"/>
                  </a:lnTo>
                  <a:lnTo>
                    <a:pt x="10566" y="61749"/>
                  </a:lnTo>
                  <a:lnTo>
                    <a:pt x="0" y="101104"/>
                  </a:lnTo>
                  <a:lnTo>
                    <a:pt x="10566" y="140458"/>
                  </a:lnTo>
                  <a:lnTo>
                    <a:pt x="39357" y="172595"/>
                  </a:lnTo>
                  <a:lnTo>
                    <a:pt x="82080" y="194263"/>
                  </a:lnTo>
                  <a:lnTo>
                    <a:pt x="134391" y="202208"/>
                  </a:lnTo>
                  <a:lnTo>
                    <a:pt x="186690" y="194263"/>
                  </a:lnTo>
                  <a:lnTo>
                    <a:pt x="229412" y="172595"/>
                  </a:lnTo>
                  <a:lnTo>
                    <a:pt x="258203" y="140458"/>
                  </a:lnTo>
                  <a:lnTo>
                    <a:pt x="268770" y="101104"/>
                  </a:lnTo>
                  <a:lnTo>
                    <a:pt x="258203" y="61749"/>
                  </a:lnTo>
                  <a:lnTo>
                    <a:pt x="229412" y="29612"/>
                  </a:lnTo>
                  <a:lnTo>
                    <a:pt x="186690" y="7945"/>
                  </a:lnTo>
                  <a:lnTo>
                    <a:pt x="134391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7628539" y="9753600"/>
            <a:ext cx="83756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latin typeface="Arial"/>
                <a:cs typeface="Arial"/>
              </a:rPr>
              <a:t>Australia</a:t>
            </a:r>
            <a:endParaRPr sz="17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7261445" y="6821423"/>
            <a:ext cx="5956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>
                <a:latin typeface="Arial"/>
                <a:cs typeface="Arial"/>
              </a:rPr>
              <a:t>Japan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744816" y="5494674"/>
            <a:ext cx="17215485" cy="4611370"/>
            <a:chOff x="1744816" y="5494674"/>
            <a:chExt cx="17215485" cy="4611370"/>
          </a:xfrm>
        </p:grpSpPr>
        <p:sp>
          <p:nvSpPr>
            <p:cNvPr id="24" name="object 24" descr=""/>
            <p:cNvSpPr/>
            <p:nvPr/>
          </p:nvSpPr>
          <p:spPr>
            <a:xfrm>
              <a:off x="15016671" y="6656129"/>
              <a:ext cx="269240" cy="202565"/>
            </a:xfrm>
            <a:custGeom>
              <a:avLst/>
              <a:gdLst/>
              <a:ahLst/>
              <a:cxnLst/>
              <a:rect l="l" t="t" r="r" b="b"/>
              <a:pathLst>
                <a:path w="269240" h="202565">
                  <a:moveTo>
                    <a:pt x="134391" y="0"/>
                  </a:moveTo>
                  <a:lnTo>
                    <a:pt x="82080" y="7945"/>
                  </a:lnTo>
                  <a:lnTo>
                    <a:pt x="39357" y="29612"/>
                  </a:lnTo>
                  <a:lnTo>
                    <a:pt x="10566" y="61749"/>
                  </a:lnTo>
                  <a:lnTo>
                    <a:pt x="0" y="101104"/>
                  </a:lnTo>
                  <a:lnTo>
                    <a:pt x="10566" y="140458"/>
                  </a:lnTo>
                  <a:lnTo>
                    <a:pt x="39357" y="172595"/>
                  </a:lnTo>
                  <a:lnTo>
                    <a:pt x="82080" y="194263"/>
                  </a:lnTo>
                  <a:lnTo>
                    <a:pt x="134391" y="202208"/>
                  </a:lnTo>
                  <a:lnTo>
                    <a:pt x="186690" y="194263"/>
                  </a:lnTo>
                  <a:lnTo>
                    <a:pt x="229412" y="172595"/>
                  </a:lnTo>
                  <a:lnTo>
                    <a:pt x="258203" y="140458"/>
                  </a:lnTo>
                  <a:lnTo>
                    <a:pt x="268770" y="101104"/>
                  </a:lnTo>
                  <a:lnTo>
                    <a:pt x="258203" y="61749"/>
                  </a:lnTo>
                  <a:lnTo>
                    <a:pt x="229412" y="29612"/>
                  </a:lnTo>
                  <a:lnTo>
                    <a:pt x="186690" y="7945"/>
                  </a:lnTo>
                  <a:lnTo>
                    <a:pt x="134391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7261" y="6647377"/>
              <a:ext cx="191185" cy="14384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3795" y="7489441"/>
              <a:ext cx="191185" cy="14384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8480" y="6822401"/>
              <a:ext cx="191185" cy="143839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27680" y="7154154"/>
              <a:ext cx="290492" cy="25117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03892" y="7003789"/>
              <a:ext cx="150905" cy="113531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752753" y="6939903"/>
              <a:ext cx="1404620" cy="181610"/>
            </a:xfrm>
            <a:custGeom>
              <a:avLst/>
              <a:gdLst/>
              <a:ahLst/>
              <a:cxnLst/>
              <a:rect l="l" t="t" r="r" b="b"/>
              <a:pathLst>
                <a:path w="1404620" h="181609">
                  <a:moveTo>
                    <a:pt x="1404151" y="0"/>
                  </a:moveTo>
                  <a:lnTo>
                    <a:pt x="1404151" y="181093"/>
                  </a:lnTo>
                  <a:lnTo>
                    <a:pt x="0" y="181093"/>
                  </a:lnTo>
                </a:path>
              </a:pathLst>
            </a:custGeom>
            <a:ln w="15706">
              <a:solidFill>
                <a:srgbClr val="EC660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015846" y="6794533"/>
              <a:ext cx="269240" cy="202565"/>
            </a:xfrm>
            <a:custGeom>
              <a:avLst/>
              <a:gdLst/>
              <a:ahLst/>
              <a:cxnLst/>
              <a:rect l="l" t="t" r="r" b="b"/>
              <a:pathLst>
                <a:path w="269239" h="202565">
                  <a:moveTo>
                    <a:pt x="134383" y="0"/>
                  </a:moveTo>
                  <a:lnTo>
                    <a:pt x="82075" y="7945"/>
                  </a:lnTo>
                  <a:lnTo>
                    <a:pt x="39359" y="29611"/>
                  </a:lnTo>
                  <a:lnTo>
                    <a:pt x="10560" y="61749"/>
                  </a:lnTo>
                  <a:lnTo>
                    <a:pt x="0" y="101103"/>
                  </a:lnTo>
                  <a:lnTo>
                    <a:pt x="10560" y="140458"/>
                  </a:lnTo>
                  <a:lnTo>
                    <a:pt x="39359" y="172595"/>
                  </a:lnTo>
                  <a:lnTo>
                    <a:pt x="82075" y="194264"/>
                  </a:lnTo>
                  <a:lnTo>
                    <a:pt x="134383" y="202209"/>
                  </a:lnTo>
                  <a:lnTo>
                    <a:pt x="186693" y="194264"/>
                  </a:lnTo>
                  <a:lnTo>
                    <a:pt x="229410" y="172595"/>
                  </a:lnTo>
                  <a:lnTo>
                    <a:pt x="258210" y="140458"/>
                  </a:lnTo>
                  <a:lnTo>
                    <a:pt x="268770" y="101103"/>
                  </a:lnTo>
                  <a:lnTo>
                    <a:pt x="258210" y="61749"/>
                  </a:lnTo>
                  <a:lnTo>
                    <a:pt x="229410" y="29611"/>
                  </a:lnTo>
                  <a:lnTo>
                    <a:pt x="186693" y="7945"/>
                  </a:lnTo>
                  <a:lnTo>
                    <a:pt x="134383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288868" y="7082395"/>
              <a:ext cx="1598295" cy="183515"/>
            </a:xfrm>
            <a:custGeom>
              <a:avLst/>
              <a:gdLst/>
              <a:ahLst/>
              <a:cxnLst/>
              <a:rect l="l" t="t" r="r" b="b"/>
              <a:pathLst>
                <a:path w="1598295" h="183515">
                  <a:moveTo>
                    <a:pt x="0" y="0"/>
                  </a:moveTo>
                  <a:lnTo>
                    <a:pt x="0" y="183092"/>
                  </a:lnTo>
                  <a:lnTo>
                    <a:pt x="1598273" y="183092"/>
                  </a:lnTo>
                </a:path>
              </a:pathLst>
            </a:custGeom>
            <a:ln w="15706">
              <a:solidFill>
                <a:srgbClr val="EC660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156629" y="6901431"/>
              <a:ext cx="269240" cy="202565"/>
            </a:xfrm>
            <a:custGeom>
              <a:avLst/>
              <a:gdLst/>
              <a:ahLst/>
              <a:cxnLst/>
              <a:rect l="l" t="t" r="r" b="b"/>
              <a:pathLst>
                <a:path w="269239" h="202565">
                  <a:moveTo>
                    <a:pt x="134385" y="0"/>
                  </a:moveTo>
                  <a:lnTo>
                    <a:pt x="82076" y="7943"/>
                  </a:lnTo>
                  <a:lnTo>
                    <a:pt x="39359" y="29611"/>
                  </a:lnTo>
                  <a:lnTo>
                    <a:pt x="10560" y="61749"/>
                  </a:lnTo>
                  <a:lnTo>
                    <a:pt x="0" y="101103"/>
                  </a:lnTo>
                  <a:lnTo>
                    <a:pt x="10560" y="140458"/>
                  </a:lnTo>
                  <a:lnTo>
                    <a:pt x="39359" y="172595"/>
                  </a:lnTo>
                  <a:lnTo>
                    <a:pt x="82076" y="194263"/>
                  </a:lnTo>
                  <a:lnTo>
                    <a:pt x="134385" y="202208"/>
                  </a:lnTo>
                  <a:lnTo>
                    <a:pt x="186693" y="194263"/>
                  </a:lnTo>
                  <a:lnTo>
                    <a:pt x="229408" y="172595"/>
                  </a:lnTo>
                  <a:lnTo>
                    <a:pt x="258210" y="140458"/>
                  </a:lnTo>
                  <a:lnTo>
                    <a:pt x="268770" y="101103"/>
                  </a:lnTo>
                  <a:lnTo>
                    <a:pt x="258210" y="61749"/>
                  </a:lnTo>
                  <a:lnTo>
                    <a:pt x="229408" y="29611"/>
                  </a:lnTo>
                  <a:lnTo>
                    <a:pt x="186693" y="7943"/>
                  </a:lnTo>
                  <a:lnTo>
                    <a:pt x="134385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951027" y="6176072"/>
              <a:ext cx="1598295" cy="183515"/>
            </a:xfrm>
            <a:custGeom>
              <a:avLst/>
              <a:gdLst/>
              <a:ahLst/>
              <a:cxnLst/>
              <a:rect l="l" t="t" r="r" b="b"/>
              <a:pathLst>
                <a:path w="1598295" h="183514">
                  <a:moveTo>
                    <a:pt x="0" y="0"/>
                  </a:moveTo>
                  <a:lnTo>
                    <a:pt x="0" y="183093"/>
                  </a:lnTo>
                  <a:lnTo>
                    <a:pt x="1598273" y="183093"/>
                  </a:lnTo>
                </a:path>
              </a:pathLst>
            </a:custGeom>
            <a:ln w="15706">
              <a:solidFill>
                <a:srgbClr val="EC660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825547" y="5991841"/>
              <a:ext cx="269240" cy="202565"/>
            </a:xfrm>
            <a:custGeom>
              <a:avLst/>
              <a:gdLst/>
              <a:ahLst/>
              <a:cxnLst/>
              <a:rect l="l" t="t" r="r" b="b"/>
              <a:pathLst>
                <a:path w="269240" h="202564">
                  <a:moveTo>
                    <a:pt x="134383" y="0"/>
                  </a:moveTo>
                  <a:lnTo>
                    <a:pt x="82075" y="7945"/>
                  </a:lnTo>
                  <a:lnTo>
                    <a:pt x="39359" y="29612"/>
                  </a:lnTo>
                  <a:lnTo>
                    <a:pt x="10560" y="61749"/>
                  </a:lnTo>
                  <a:lnTo>
                    <a:pt x="0" y="101104"/>
                  </a:lnTo>
                  <a:lnTo>
                    <a:pt x="10560" y="140459"/>
                  </a:lnTo>
                  <a:lnTo>
                    <a:pt x="39359" y="172596"/>
                  </a:lnTo>
                  <a:lnTo>
                    <a:pt x="82075" y="194265"/>
                  </a:lnTo>
                  <a:lnTo>
                    <a:pt x="134383" y="202210"/>
                  </a:lnTo>
                  <a:lnTo>
                    <a:pt x="186692" y="194265"/>
                  </a:lnTo>
                  <a:lnTo>
                    <a:pt x="229408" y="172596"/>
                  </a:lnTo>
                  <a:lnTo>
                    <a:pt x="258208" y="140459"/>
                  </a:lnTo>
                  <a:lnTo>
                    <a:pt x="268768" y="101104"/>
                  </a:lnTo>
                  <a:lnTo>
                    <a:pt x="258208" y="61749"/>
                  </a:lnTo>
                  <a:lnTo>
                    <a:pt x="229408" y="29612"/>
                  </a:lnTo>
                  <a:lnTo>
                    <a:pt x="186692" y="7945"/>
                  </a:lnTo>
                  <a:lnTo>
                    <a:pt x="134383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1084970" y="7508269"/>
              <a:ext cx="1184910" cy="181610"/>
            </a:xfrm>
            <a:custGeom>
              <a:avLst/>
              <a:gdLst/>
              <a:ahLst/>
              <a:cxnLst/>
              <a:rect l="l" t="t" r="r" b="b"/>
              <a:pathLst>
                <a:path w="1184909" h="181609">
                  <a:moveTo>
                    <a:pt x="1184710" y="0"/>
                  </a:moveTo>
                  <a:lnTo>
                    <a:pt x="1184710" y="181094"/>
                  </a:lnTo>
                  <a:lnTo>
                    <a:pt x="0" y="181094"/>
                  </a:lnTo>
                </a:path>
              </a:pathLst>
            </a:custGeom>
            <a:ln w="15706">
              <a:solidFill>
                <a:srgbClr val="EC660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2137168" y="7328834"/>
              <a:ext cx="269240" cy="202565"/>
            </a:xfrm>
            <a:custGeom>
              <a:avLst/>
              <a:gdLst/>
              <a:ahLst/>
              <a:cxnLst/>
              <a:rect l="l" t="t" r="r" b="b"/>
              <a:pathLst>
                <a:path w="269240" h="202565">
                  <a:moveTo>
                    <a:pt x="134382" y="0"/>
                  </a:moveTo>
                  <a:lnTo>
                    <a:pt x="82075" y="7945"/>
                  </a:lnTo>
                  <a:lnTo>
                    <a:pt x="39359" y="29612"/>
                  </a:lnTo>
                  <a:lnTo>
                    <a:pt x="10560" y="61749"/>
                  </a:lnTo>
                  <a:lnTo>
                    <a:pt x="0" y="101103"/>
                  </a:lnTo>
                  <a:lnTo>
                    <a:pt x="10560" y="140459"/>
                  </a:lnTo>
                  <a:lnTo>
                    <a:pt x="39359" y="172595"/>
                  </a:lnTo>
                  <a:lnTo>
                    <a:pt x="82075" y="194264"/>
                  </a:lnTo>
                  <a:lnTo>
                    <a:pt x="134382" y="202209"/>
                  </a:lnTo>
                  <a:lnTo>
                    <a:pt x="186690" y="194264"/>
                  </a:lnTo>
                  <a:lnTo>
                    <a:pt x="229405" y="172595"/>
                  </a:lnTo>
                  <a:lnTo>
                    <a:pt x="258204" y="140459"/>
                  </a:lnTo>
                  <a:lnTo>
                    <a:pt x="268765" y="101103"/>
                  </a:lnTo>
                  <a:lnTo>
                    <a:pt x="258204" y="61749"/>
                  </a:lnTo>
                  <a:lnTo>
                    <a:pt x="229405" y="29612"/>
                  </a:lnTo>
                  <a:lnTo>
                    <a:pt x="186690" y="7945"/>
                  </a:lnTo>
                  <a:lnTo>
                    <a:pt x="134382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3560602" y="7667585"/>
              <a:ext cx="1024255" cy="114300"/>
            </a:xfrm>
            <a:custGeom>
              <a:avLst/>
              <a:gdLst/>
              <a:ahLst/>
              <a:cxnLst/>
              <a:rect l="l" t="t" r="r" b="b"/>
              <a:pathLst>
                <a:path w="1024255" h="114300">
                  <a:moveTo>
                    <a:pt x="0" y="0"/>
                  </a:moveTo>
                  <a:lnTo>
                    <a:pt x="0" y="113736"/>
                  </a:lnTo>
                  <a:lnTo>
                    <a:pt x="1024010" y="113736"/>
                  </a:lnTo>
                </a:path>
              </a:pathLst>
            </a:custGeom>
            <a:ln w="15706">
              <a:solidFill>
                <a:srgbClr val="EC660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3429233" y="7478564"/>
              <a:ext cx="269240" cy="202565"/>
            </a:xfrm>
            <a:custGeom>
              <a:avLst/>
              <a:gdLst/>
              <a:ahLst/>
              <a:cxnLst/>
              <a:rect l="l" t="t" r="r" b="b"/>
              <a:pathLst>
                <a:path w="269240" h="202565">
                  <a:moveTo>
                    <a:pt x="134378" y="0"/>
                  </a:moveTo>
                  <a:lnTo>
                    <a:pt x="82080" y="7945"/>
                  </a:lnTo>
                  <a:lnTo>
                    <a:pt x="39357" y="29612"/>
                  </a:lnTo>
                  <a:lnTo>
                    <a:pt x="10566" y="61749"/>
                  </a:lnTo>
                  <a:lnTo>
                    <a:pt x="0" y="101104"/>
                  </a:lnTo>
                  <a:lnTo>
                    <a:pt x="10566" y="140459"/>
                  </a:lnTo>
                  <a:lnTo>
                    <a:pt x="39357" y="172595"/>
                  </a:lnTo>
                  <a:lnTo>
                    <a:pt x="82080" y="194264"/>
                  </a:lnTo>
                  <a:lnTo>
                    <a:pt x="134378" y="202209"/>
                  </a:lnTo>
                  <a:lnTo>
                    <a:pt x="186689" y="194264"/>
                  </a:lnTo>
                  <a:lnTo>
                    <a:pt x="229412" y="172595"/>
                  </a:lnTo>
                  <a:lnTo>
                    <a:pt x="258216" y="140459"/>
                  </a:lnTo>
                  <a:lnTo>
                    <a:pt x="268782" y="101104"/>
                  </a:lnTo>
                  <a:lnTo>
                    <a:pt x="258216" y="61749"/>
                  </a:lnTo>
                  <a:lnTo>
                    <a:pt x="229412" y="29612"/>
                  </a:lnTo>
                  <a:lnTo>
                    <a:pt x="186689" y="7945"/>
                  </a:lnTo>
                  <a:lnTo>
                    <a:pt x="134378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2679657" y="8388320"/>
              <a:ext cx="2200275" cy="1249045"/>
            </a:xfrm>
            <a:custGeom>
              <a:avLst/>
              <a:gdLst/>
              <a:ahLst/>
              <a:cxnLst/>
              <a:rect l="l" t="t" r="r" b="b"/>
              <a:pathLst>
                <a:path w="2200275" h="1249045">
                  <a:moveTo>
                    <a:pt x="2199741" y="0"/>
                  </a:moveTo>
                  <a:lnTo>
                    <a:pt x="2199741" y="1248491"/>
                  </a:lnTo>
                  <a:lnTo>
                    <a:pt x="0" y="1248491"/>
                  </a:lnTo>
                </a:path>
              </a:pathLst>
            </a:custGeom>
            <a:ln w="15706">
              <a:solidFill>
                <a:srgbClr val="EC660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4742591" y="8234366"/>
              <a:ext cx="269240" cy="202565"/>
            </a:xfrm>
            <a:custGeom>
              <a:avLst/>
              <a:gdLst/>
              <a:ahLst/>
              <a:cxnLst/>
              <a:rect l="l" t="t" r="r" b="b"/>
              <a:pathLst>
                <a:path w="269240" h="202565">
                  <a:moveTo>
                    <a:pt x="134378" y="0"/>
                  </a:moveTo>
                  <a:lnTo>
                    <a:pt x="82067" y="7945"/>
                  </a:lnTo>
                  <a:lnTo>
                    <a:pt x="39357" y="29613"/>
                  </a:lnTo>
                  <a:lnTo>
                    <a:pt x="10553" y="61749"/>
                  </a:lnTo>
                  <a:lnTo>
                    <a:pt x="0" y="101104"/>
                  </a:lnTo>
                  <a:lnTo>
                    <a:pt x="10553" y="140459"/>
                  </a:lnTo>
                  <a:lnTo>
                    <a:pt x="39357" y="172596"/>
                  </a:lnTo>
                  <a:lnTo>
                    <a:pt x="82067" y="194264"/>
                  </a:lnTo>
                  <a:lnTo>
                    <a:pt x="134378" y="202209"/>
                  </a:lnTo>
                  <a:lnTo>
                    <a:pt x="186690" y="194264"/>
                  </a:lnTo>
                  <a:lnTo>
                    <a:pt x="229400" y="172596"/>
                  </a:lnTo>
                  <a:lnTo>
                    <a:pt x="258203" y="140459"/>
                  </a:lnTo>
                  <a:lnTo>
                    <a:pt x="268757" y="101104"/>
                  </a:lnTo>
                  <a:lnTo>
                    <a:pt x="258203" y="61749"/>
                  </a:lnTo>
                  <a:lnTo>
                    <a:pt x="229400" y="29613"/>
                  </a:lnTo>
                  <a:lnTo>
                    <a:pt x="186690" y="7945"/>
                  </a:lnTo>
                  <a:lnTo>
                    <a:pt x="134378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17353737" y="9914501"/>
              <a:ext cx="1598295" cy="183515"/>
            </a:xfrm>
            <a:custGeom>
              <a:avLst/>
              <a:gdLst/>
              <a:ahLst/>
              <a:cxnLst/>
              <a:rect l="l" t="t" r="r" b="b"/>
              <a:pathLst>
                <a:path w="1598294" h="183515">
                  <a:moveTo>
                    <a:pt x="0" y="0"/>
                  </a:moveTo>
                  <a:lnTo>
                    <a:pt x="0" y="183092"/>
                  </a:lnTo>
                  <a:lnTo>
                    <a:pt x="1598274" y="183092"/>
                  </a:lnTo>
                </a:path>
              </a:pathLst>
            </a:custGeom>
            <a:ln w="15706">
              <a:solidFill>
                <a:srgbClr val="EC660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17217059" y="9725440"/>
              <a:ext cx="269240" cy="202565"/>
            </a:xfrm>
            <a:custGeom>
              <a:avLst/>
              <a:gdLst/>
              <a:ahLst/>
              <a:cxnLst/>
              <a:rect l="l" t="t" r="r" b="b"/>
              <a:pathLst>
                <a:path w="269240" h="202565">
                  <a:moveTo>
                    <a:pt x="134378" y="0"/>
                  </a:moveTo>
                  <a:lnTo>
                    <a:pt x="82067" y="7945"/>
                  </a:lnTo>
                  <a:lnTo>
                    <a:pt x="39357" y="29612"/>
                  </a:lnTo>
                  <a:lnTo>
                    <a:pt x="10553" y="61749"/>
                  </a:lnTo>
                  <a:lnTo>
                    <a:pt x="0" y="101103"/>
                  </a:lnTo>
                  <a:lnTo>
                    <a:pt x="10553" y="140458"/>
                  </a:lnTo>
                  <a:lnTo>
                    <a:pt x="39357" y="172595"/>
                  </a:lnTo>
                  <a:lnTo>
                    <a:pt x="82067" y="194264"/>
                  </a:lnTo>
                  <a:lnTo>
                    <a:pt x="134378" y="202208"/>
                  </a:lnTo>
                  <a:lnTo>
                    <a:pt x="186690" y="194264"/>
                  </a:lnTo>
                  <a:lnTo>
                    <a:pt x="229400" y="172595"/>
                  </a:lnTo>
                  <a:lnTo>
                    <a:pt x="258203" y="140458"/>
                  </a:lnTo>
                  <a:lnTo>
                    <a:pt x="268757" y="101103"/>
                  </a:lnTo>
                  <a:lnTo>
                    <a:pt x="258203" y="61749"/>
                  </a:lnTo>
                  <a:lnTo>
                    <a:pt x="229400" y="29612"/>
                  </a:lnTo>
                  <a:lnTo>
                    <a:pt x="186690" y="7945"/>
                  </a:lnTo>
                  <a:lnTo>
                    <a:pt x="134378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6863479" y="6938847"/>
              <a:ext cx="1485265" cy="261620"/>
            </a:xfrm>
            <a:custGeom>
              <a:avLst/>
              <a:gdLst/>
              <a:ahLst/>
              <a:cxnLst/>
              <a:rect l="l" t="t" r="r" b="b"/>
              <a:pathLst>
                <a:path w="1485265" h="261620">
                  <a:moveTo>
                    <a:pt x="0" y="0"/>
                  </a:moveTo>
                  <a:lnTo>
                    <a:pt x="0" y="261374"/>
                  </a:lnTo>
                  <a:lnTo>
                    <a:pt x="1484659" y="261374"/>
                  </a:lnTo>
                </a:path>
              </a:pathLst>
            </a:custGeom>
            <a:ln w="15706">
              <a:solidFill>
                <a:srgbClr val="EC660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5778950" y="6847052"/>
              <a:ext cx="1218565" cy="1856105"/>
            </a:xfrm>
            <a:custGeom>
              <a:avLst/>
              <a:gdLst/>
              <a:ahLst/>
              <a:cxnLst/>
              <a:rect l="l" t="t" r="r" b="b"/>
              <a:pathLst>
                <a:path w="1218565" h="1856104">
                  <a:moveTo>
                    <a:pt x="268770" y="1754886"/>
                  </a:moveTo>
                  <a:lnTo>
                    <a:pt x="258203" y="1715528"/>
                  </a:lnTo>
                  <a:lnTo>
                    <a:pt x="229400" y="1683397"/>
                  </a:lnTo>
                  <a:lnTo>
                    <a:pt x="186690" y="1661718"/>
                  </a:lnTo>
                  <a:lnTo>
                    <a:pt x="134378" y="1653781"/>
                  </a:lnTo>
                  <a:lnTo>
                    <a:pt x="82067" y="1661718"/>
                  </a:lnTo>
                  <a:lnTo>
                    <a:pt x="39357" y="1683397"/>
                  </a:lnTo>
                  <a:lnTo>
                    <a:pt x="10553" y="1715528"/>
                  </a:lnTo>
                  <a:lnTo>
                    <a:pt x="0" y="1754886"/>
                  </a:lnTo>
                  <a:lnTo>
                    <a:pt x="10553" y="1794243"/>
                  </a:lnTo>
                  <a:lnTo>
                    <a:pt x="39357" y="1826374"/>
                  </a:lnTo>
                  <a:lnTo>
                    <a:pt x="82067" y="1848040"/>
                  </a:lnTo>
                  <a:lnTo>
                    <a:pt x="134378" y="1855990"/>
                  </a:lnTo>
                  <a:lnTo>
                    <a:pt x="186690" y="1848040"/>
                  </a:lnTo>
                  <a:lnTo>
                    <a:pt x="229400" y="1826374"/>
                  </a:lnTo>
                  <a:lnTo>
                    <a:pt x="258203" y="1794243"/>
                  </a:lnTo>
                  <a:lnTo>
                    <a:pt x="268770" y="1754886"/>
                  </a:lnTo>
                  <a:close/>
                </a:path>
                <a:path w="1218565" h="1856104">
                  <a:moveTo>
                    <a:pt x="1218133" y="101104"/>
                  </a:moveTo>
                  <a:lnTo>
                    <a:pt x="1207579" y="61747"/>
                  </a:lnTo>
                  <a:lnTo>
                    <a:pt x="1178775" y="29616"/>
                  </a:lnTo>
                  <a:lnTo>
                    <a:pt x="1136065" y="7950"/>
                  </a:lnTo>
                  <a:lnTo>
                    <a:pt x="1083754" y="0"/>
                  </a:lnTo>
                  <a:lnTo>
                    <a:pt x="1031443" y="7950"/>
                  </a:lnTo>
                  <a:lnTo>
                    <a:pt x="988720" y="29616"/>
                  </a:lnTo>
                  <a:lnTo>
                    <a:pt x="959916" y="61747"/>
                  </a:lnTo>
                  <a:lnTo>
                    <a:pt x="949363" y="101104"/>
                  </a:lnTo>
                  <a:lnTo>
                    <a:pt x="959916" y="140462"/>
                  </a:lnTo>
                  <a:lnTo>
                    <a:pt x="988720" y="172593"/>
                  </a:lnTo>
                  <a:lnTo>
                    <a:pt x="1031443" y="194259"/>
                  </a:lnTo>
                  <a:lnTo>
                    <a:pt x="1083754" y="202209"/>
                  </a:lnTo>
                  <a:lnTo>
                    <a:pt x="1136065" y="194259"/>
                  </a:lnTo>
                  <a:lnTo>
                    <a:pt x="1178775" y="172593"/>
                  </a:lnTo>
                  <a:lnTo>
                    <a:pt x="1207579" y="140462"/>
                  </a:lnTo>
                  <a:lnTo>
                    <a:pt x="1218133" y="101104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0946" y="6356982"/>
              <a:ext cx="560400" cy="840284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9755" y="6243972"/>
              <a:ext cx="560400" cy="840207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34888" y="5494674"/>
              <a:ext cx="560400" cy="840629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7471" y="9165502"/>
              <a:ext cx="560400" cy="841311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583367" y="6336840"/>
              <a:ext cx="560400" cy="840322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70896" y="9200782"/>
              <a:ext cx="560400" cy="841213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33445" y="8061945"/>
              <a:ext cx="560400" cy="841657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01458" y="7890278"/>
              <a:ext cx="560400" cy="842440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83780" y="6952135"/>
              <a:ext cx="560400" cy="840714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92094" y="6816874"/>
              <a:ext cx="560400" cy="840274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05202" y="6908364"/>
              <a:ext cx="560400" cy="841766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733790" y="7431226"/>
              <a:ext cx="560400" cy="841609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89607" y="5910586"/>
              <a:ext cx="554283" cy="417013"/>
            </a:xfrm>
            <a:prstGeom prst="rect">
              <a:avLst/>
            </a:prstGeom>
          </p:spPr>
        </p:pic>
      </p:grpSp>
      <p:sp>
        <p:nvSpPr>
          <p:cNvPr id="59" name="object 59" descr=""/>
          <p:cNvSpPr txBox="1"/>
          <p:nvPr/>
        </p:nvSpPr>
        <p:spPr>
          <a:xfrm>
            <a:off x="15730512" y="7592568"/>
            <a:ext cx="105981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40">
                <a:latin typeface="Arial"/>
                <a:cs typeface="Arial"/>
              </a:rPr>
              <a:t>Hong</a:t>
            </a:r>
            <a:r>
              <a:rPr dirty="0" sz="1700" spc="-100">
                <a:latin typeface="Arial"/>
                <a:cs typeface="Arial"/>
              </a:rPr>
              <a:t> </a:t>
            </a:r>
            <a:r>
              <a:rPr dirty="0" sz="1700" spc="-20">
                <a:latin typeface="Arial"/>
                <a:cs typeface="Arial"/>
              </a:rPr>
              <a:t>Kong</a:t>
            </a:r>
            <a:endParaRPr sz="17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3341577" y="6336791"/>
            <a:ext cx="14624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0">
                <a:latin typeface="Arial"/>
                <a:cs typeface="Arial"/>
              </a:rPr>
              <a:t>China</a:t>
            </a:r>
            <a:r>
              <a:rPr dirty="0" sz="1700" spc="-120">
                <a:latin typeface="Arial"/>
                <a:cs typeface="Arial"/>
              </a:rPr>
              <a:t> </a:t>
            </a:r>
            <a:r>
              <a:rPr dirty="0" sz="1700" spc="-30">
                <a:latin typeface="Arial"/>
                <a:cs typeface="Arial"/>
              </a:rPr>
              <a:t>Mainland</a:t>
            </a:r>
            <a:endParaRPr sz="17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3427239" y="8357616"/>
            <a:ext cx="84963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30">
                <a:latin typeface="Arial"/>
                <a:cs typeface="Arial"/>
              </a:rPr>
              <a:t>Malaysia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62" name="object 62" descr=""/>
          <p:cNvGrpSpPr/>
          <p:nvPr/>
        </p:nvGrpSpPr>
        <p:grpSpPr>
          <a:xfrm>
            <a:off x="1212893" y="4226086"/>
            <a:ext cx="13909040" cy="2404110"/>
            <a:chOff x="1212893" y="4226086"/>
            <a:chExt cx="13909040" cy="2404110"/>
          </a:xfrm>
        </p:grpSpPr>
        <p:sp>
          <p:nvSpPr>
            <p:cNvPr id="63" name="object 63" descr=""/>
            <p:cNvSpPr/>
            <p:nvPr/>
          </p:nvSpPr>
          <p:spPr>
            <a:xfrm>
              <a:off x="8940787" y="6427469"/>
              <a:ext cx="269240" cy="202565"/>
            </a:xfrm>
            <a:custGeom>
              <a:avLst/>
              <a:gdLst/>
              <a:ahLst/>
              <a:cxnLst/>
              <a:rect l="l" t="t" r="r" b="b"/>
              <a:pathLst>
                <a:path w="269240" h="202565">
                  <a:moveTo>
                    <a:pt x="134385" y="0"/>
                  </a:moveTo>
                  <a:lnTo>
                    <a:pt x="82076" y="7945"/>
                  </a:lnTo>
                  <a:lnTo>
                    <a:pt x="39359" y="29612"/>
                  </a:lnTo>
                  <a:lnTo>
                    <a:pt x="10560" y="61751"/>
                  </a:lnTo>
                  <a:lnTo>
                    <a:pt x="0" y="101104"/>
                  </a:lnTo>
                  <a:lnTo>
                    <a:pt x="10560" y="140458"/>
                  </a:lnTo>
                  <a:lnTo>
                    <a:pt x="39359" y="172595"/>
                  </a:lnTo>
                  <a:lnTo>
                    <a:pt x="82076" y="194263"/>
                  </a:lnTo>
                  <a:lnTo>
                    <a:pt x="134385" y="202208"/>
                  </a:lnTo>
                  <a:lnTo>
                    <a:pt x="186693" y="194263"/>
                  </a:lnTo>
                  <a:lnTo>
                    <a:pt x="229408" y="172595"/>
                  </a:lnTo>
                  <a:lnTo>
                    <a:pt x="258208" y="140458"/>
                  </a:lnTo>
                  <a:lnTo>
                    <a:pt x="268768" y="101104"/>
                  </a:lnTo>
                  <a:lnTo>
                    <a:pt x="258208" y="61751"/>
                  </a:lnTo>
                  <a:lnTo>
                    <a:pt x="229408" y="29612"/>
                  </a:lnTo>
                  <a:lnTo>
                    <a:pt x="186693" y="7945"/>
                  </a:lnTo>
                  <a:lnTo>
                    <a:pt x="134385" y="0"/>
                  </a:lnTo>
                  <a:close/>
                </a:path>
              </a:pathLst>
            </a:custGeom>
            <a:solidFill>
              <a:srgbClr val="EC6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212888" y="4226089"/>
              <a:ext cx="13909040" cy="63500"/>
            </a:xfrm>
            <a:custGeom>
              <a:avLst/>
              <a:gdLst/>
              <a:ahLst/>
              <a:cxnLst/>
              <a:rect l="l" t="t" r="r" b="b"/>
              <a:pathLst>
                <a:path w="13909040" h="63500">
                  <a:moveTo>
                    <a:pt x="3556000" y="0"/>
                  </a:moveTo>
                  <a:lnTo>
                    <a:pt x="0" y="0"/>
                  </a:lnTo>
                  <a:lnTo>
                    <a:pt x="0" y="63500"/>
                  </a:lnTo>
                  <a:lnTo>
                    <a:pt x="3556000" y="63500"/>
                  </a:lnTo>
                  <a:lnTo>
                    <a:pt x="3556000" y="0"/>
                  </a:lnTo>
                  <a:close/>
                </a:path>
                <a:path w="13909040" h="63500">
                  <a:moveTo>
                    <a:pt x="13908431" y="0"/>
                  </a:moveTo>
                  <a:lnTo>
                    <a:pt x="11241430" y="0"/>
                  </a:lnTo>
                  <a:lnTo>
                    <a:pt x="11241430" y="63500"/>
                  </a:lnTo>
                  <a:lnTo>
                    <a:pt x="13908431" y="63500"/>
                  </a:lnTo>
                  <a:lnTo>
                    <a:pt x="13908431" y="0"/>
                  </a:lnTo>
                  <a:close/>
                </a:path>
              </a:pathLst>
            </a:custGeom>
            <a:solidFill>
              <a:srgbClr val="5358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 descr=""/>
          <p:cNvSpPr txBox="1"/>
          <p:nvPr/>
        </p:nvSpPr>
        <p:spPr>
          <a:xfrm>
            <a:off x="9064772" y="6489191"/>
            <a:ext cx="16256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1612265" algn="l"/>
              </a:tabLst>
            </a:pPr>
            <a:r>
              <a:rPr dirty="0" u="heavy" sz="1700">
                <a:uFill>
                  <a:solidFill>
                    <a:srgbClr val="EC6604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heavy" sz="1700" spc="-10">
                <a:uFill>
                  <a:solidFill>
                    <a:srgbClr val="EC6604"/>
                  </a:solidFill>
                </a:uFill>
                <a:latin typeface="Arial"/>
                <a:cs typeface="Arial"/>
              </a:rPr>
              <a:t>London</a:t>
            </a:r>
            <a:r>
              <a:rPr dirty="0" u="heavy" sz="1700">
                <a:uFill>
                  <a:solidFill>
                    <a:srgbClr val="EC6604"/>
                  </a:solidFill>
                </a:uFill>
                <a:latin typeface="Arial"/>
                <a:cs typeface="Arial"/>
              </a:rPr>
              <a:t>	</a:t>
            </a:r>
            <a:endParaRPr sz="17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2009823" y="4466843"/>
            <a:ext cx="354774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10895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Usage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growth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 spc="-10">
                <a:latin typeface="Arial"/>
                <a:cs typeface="Arial"/>
              </a:rPr>
              <a:t>Serverless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Container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over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2019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2467146" y="3184143"/>
            <a:ext cx="1051560" cy="1137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300" spc="-25">
                <a:solidFill>
                  <a:srgbClr val="FF6A00"/>
                </a:solidFill>
                <a:latin typeface="Arial"/>
                <a:cs typeface="Arial"/>
              </a:rPr>
              <a:t>24</a:t>
            </a:r>
            <a:endParaRPr sz="73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094148" y="4479035"/>
            <a:ext cx="3806825" cy="9156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305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Regions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2305"/>
              </a:lnSpc>
            </a:pP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regions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Financial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Cloud,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1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region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Gov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Cloud.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5691136" y="4482083"/>
            <a:ext cx="24187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Revenue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Growth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45">
                <a:latin typeface="Arial"/>
                <a:cs typeface="Arial"/>
              </a:rPr>
              <a:t>YoY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0" name="object 70" descr=""/>
          <p:cNvSpPr/>
          <p:nvPr/>
        </p:nvSpPr>
        <p:spPr>
          <a:xfrm>
            <a:off x="5991619" y="4239031"/>
            <a:ext cx="5638800" cy="63500"/>
          </a:xfrm>
          <a:custGeom>
            <a:avLst/>
            <a:gdLst/>
            <a:ahLst/>
            <a:cxnLst/>
            <a:rect l="l" t="t" r="r" b="b"/>
            <a:pathLst>
              <a:path w="5638800" h="63500">
                <a:moveTo>
                  <a:pt x="2387600" y="0"/>
                </a:moveTo>
                <a:lnTo>
                  <a:pt x="0" y="0"/>
                </a:lnTo>
                <a:lnTo>
                  <a:pt x="0" y="63500"/>
                </a:lnTo>
                <a:lnTo>
                  <a:pt x="2387600" y="63500"/>
                </a:lnTo>
                <a:lnTo>
                  <a:pt x="2387600" y="0"/>
                </a:lnTo>
                <a:close/>
              </a:path>
              <a:path w="5638800" h="63500">
                <a:moveTo>
                  <a:pt x="5638800" y="0"/>
                </a:moveTo>
                <a:lnTo>
                  <a:pt x="2971800" y="0"/>
                </a:lnTo>
                <a:lnTo>
                  <a:pt x="2971800" y="63500"/>
                </a:lnTo>
                <a:lnTo>
                  <a:pt x="5638800" y="63500"/>
                </a:lnTo>
                <a:lnTo>
                  <a:pt x="5638800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 descr=""/>
          <p:cNvSpPr txBox="1"/>
          <p:nvPr/>
        </p:nvSpPr>
        <p:spPr>
          <a:xfrm>
            <a:off x="5235" y="2037588"/>
            <a:ext cx="20099020" cy="2296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14000+</a:t>
            </a:r>
            <a:r>
              <a:rPr dirty="0" sz="26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dirty="0" sz="26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50+</a:t>
            </a:r>
            <a:r>
              <a:rPr dirty="0" sz="26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Verticals</a:t>
            </a:r>
            <a:r>
              <a:rPr dirty="0" sz="2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dirty="0" sz="2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6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"/>
                <a:cs typeface="Arial"/>
              </a:rPr>
              <a:t>World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Arial"/>
              <a:cs typeface="Arial"/>
            </a:endParaRPr>
          </a:p>
          <a:p>
            <a:pPr algn="ctr" marR="259715">
              <a:lnSpc>
                <a:spcPct val="100000"/>
              </a:lnSpc>
              <a:spcBef>
                <a:spcPts val="5"/>
              </a:spcBef>
              <a:tabLst>
                <a:tab pos="3474085" algn="l"/>
                <a:tab pos="7743190" algn="l"/>
              </a:tabLst>
            </a:pPr>
            <a:r>
              <a:rPr dirty="0" sz="7300" spc="-10">
                <a:solidFill>
                  <a:srgbClr val="FF6A00"/>
                </a:solidFill>
                <a:latin typeface="Arial"/>
                <a:cs typeface="Arial"/>
              </a:rPr>
              <a:t>200%+</a:t>
            </a:r>
            <a:r>
              <a:rPr dirty="0" sz="7300">
                <a:solidFill>
                  <a:srgbClr val="FF6A00"/>
                </a:solidFill>
                <a:latin typeface="Arial"/>
                <a:cs typeface="Arial"/>
              </a:rPr>
              <a:t>	</a:t>
            </a:r>
            <a:r>
              <a:rPr dirty="0" sz="7300" spc="-25">
                <a:solidFill>
                  <a:srgbClr val="FF6A00"/>
                </a:solidFill>
                <a:latin typeface="Arial"/>
                <a:cs typeface="Arial"/>
              </a:rPr>
              <a:t>2B+</a:t>
            </a:r>
            <a:r>
              <a:rPr dirty="0" sz="7300">
                <a:solidFill>
                  <a:srgbClr val="FF6A00"/>
                </a:solidFill>
                <a:latin typeface="Arial"/>
                <a:cs typeface="Arial"/>
              </a:rPr>
              <a:t>	</a:t>
            </a:r>
            <a:r>
              <a:rPr dirty="0" sz="7300" spc="-25">
                <a:solidFill>
                  <a:srgbClr val="FF6A00"/>
                </a:solidFill>
                <a:latin typeface="Arial"/>
                <a:cs typeface="Arial"/>
              </a:rPr>
              <a:t>9X</a:t>
            </a:r>
            <a:endParaRPr sz="73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9071343" y="4506468"/>
            <a:ext cx="25533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Image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Pulls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Per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Month</a:t>
            </a:r>
            <a:endParaRPr sz="2000">
              <a:latin typeface="Arial"/>
              <a:cs typeface="Arial"/>
            </a:endParaRPr>
          </a:p>
        </p:txBody>
      </p:sp>
      <p:sp>
        <p:nvSpPr>
          <p:cNvPr id="73" name="object 73" descr=""/>
          <p:cNvSpPr/>
          <p:nvPr/>
        </p:nvSpPr>
        <p:spPr>
          <a:xfrm>
            <a:off x="15856114" y="4226086"/>
            <a:ext cx="2667000" cy="63500"/>
          </a:xfrm>
          <a:custGeom>
            <a:avLst/>
            <a:gdLst/>
            <a:ahLst/>
            <a:cxnLst/>
            <a:rect l="l" t="t" r="r" b="b"/>
            <a:pathLst>
              <a:path w="2667000" h="63500">
                <a:moveTo>
                  <a:pt x="2667000" y="0"/>
                </a:moveTo>
                <a:lnTo>
                  <a:pt x="0" y="0"/>
                </a:lnTo>
                <a:lnTo>
                  <a:pt x="0" y="63500"/>
                </a:lnTo>
                <a:lnTo>
                  <a:pt x="2667000" y="63500"/>
                </a:lnTo>
                <a:lnTo>
                  <a:pt x="2667000" y="0"/>
                </a:lnTo>
                <a:close/>
              </a:path>
            </a:pathLst>
          </a:custGeom>
          <a:solidFill>
            <a:srgbClr val="5358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 descr=""/>
          <p:cNvSpPr txBox="1"/>
          <p:nvPr/>
        </p:nvSpPr>
        <p:spPr>
          <a:xfrm>
            <a:off x="16255848" y="3184143"/>
            <a:ext cx="1872614" cy="1137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300" spc="-25">
                <a:solidFill>
                  <a:srgbClr val="FF6A00"/>
                </a:solidFill>
                <a:latin typeface="Arial"/>
                <a:cs typeface="Arial"/>
              </a:rPr>
              <a:t>22%</a:t>
            </a:r>
            <a:endParaRPr sz="7300">
              <a:latin typeface="Arial"/>
              <a:cs typeface="Arial"/>
            </a:endParaRPr>
          </a:p>
        </p:txBody>
      </p:sp>
      <p:sp>
        <p:nvSpPr>
          <p:cNvPr id="75" name="object 75" descr=""/>
          <p:cNvSpPr txBox="1"/>
          <p:nvPr/>
        </p:nvSpPr>
        <p:spPr>
          <a:xfrm>
            <a:off x="15840684" y="4466843"/>
            <a:ext cx="26416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6115" marR="5080" indent="-65405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Edge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Computing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nodes </a:t>
            </a:r>
            <a:r>
              <a:rPr dirty="0" sz="2000">
                <a:latin typeface="Arial"/>
                <a:cs typeface="Arial"/>
              </a:rPr>
              <a:t>among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total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76" name="object 76" descr=""/>
          <p:cNvSpPr txBox="1"/>
          <p:nvPr/>
        </p:nvSpPr>
        <p:spPr>
          <a:xfrm>
            <a:off x="1074209" y="9567738"/>
            <a:ext cx="10858500" cy="1162685"/>
          </a:xfrm>
          <a:prstGeom prst="rect">
            <a:avLst/>
          </a:prstGeom>
        </p:spPr>
        <p:txBody>
          <a:bodyPr wrap="square" lIns="0" tIns="381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Alibaba</a:t>
            </a:r>
            <a:r>
              <a:rPr dirty="0" sz="2600" spc="60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Group</a:t>
            </a:r>
            <a:r>
              <a:rPr dirty="0" sz="2600" spc="65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–</a:t>
            </a:r>
            <a:r>
              <a:rPr dirty="0" sz="2600" spc="80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One</a:t>
            </a:r>
            <a:r>
              <a:rPr dirty="0" sz="2600" spc="75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of</a:t>
            </a:r>
            <a:r>
              <a:rPr dirty="0" sz="2600" spc="65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the</a:t>
            </a:r>
            <a:r>
              <a:rPr dirty="0" sz="2600" spc="70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largest</a:t>
            </a:r>
            <a:r>
              <a:rPr dirty="0" sz="2600" spc="65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cloud</a:t>
            </a:r>
            <a:r>
              <a:rPr dirty="0" sz="2600" spc="70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native</a:t>
            </a:r>
            <a:r>
              <a:rPr dirty="0" sz="2600" spc="75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deployments</a:t>
            </a:r>
            <a:r>
              <a:rPr dirty="0" sz="2600" spc="75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in</a:t>
            </a:r>
            <a:r>
              <a:rPr dirty="0" sz="2600" spc="65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>
                <a:solidFill>
                  <a:srgbClr val="FF8833"/>
                </a:solidFill>
                <a:latin typeface="Arial"/>
                <a:cs typeface="Arial"/>
              </a:rPr>
              <a:t>the</a:t>
            </a:r>
            <a:r>
              <a:rPr dirty="0" sz="2600" spc="65">
                <a:solidFill>
                  <a:srgbClr val="FF8833"/>
                </a:solidFill>
                <a:latin typeface="Arial"/>
                <a:cs typeface="Arial"/>
              </a:rPr>
              <a:t> </a:t>
            </a:r>
            <a:r>
              <a:rPr dirty="0" sz="2600" spc="-10">
                <a:solidFill>
                  <a:srgbClr val="FF8833"/>
                </a:solidFill>
                <a:latin typeface="Arial"/>
                <a:cs typeface="Arial"/>
              </a:rPr>
              <a:t>world</a:t>
            </a:r>
            <a:endParaRPr sz="2600">
              <a:latin typeface="Arial"/>
              <a:cs typeface="Arial"/>
            </a:endParaRPr>
          </a:p>
          <a:p>
            <a:pPr algn="ctr" marL="732790" marR="718185">
              <a:lnSpc>
                <a:spcPts val="2690"/>
              </a:lnSpc>
              <a:spcBef>
                <a:spcPts val="330"/>
              </a:spcBef>
            </a:pPr>
            <a:r>
              <a:rPr dirty="0" sz="2300">
                <a:latin typeface="Arial"/>
                <a:cs typeface="Arial"/>
              </a:rPr>
              <a:t>Over</a:t>
            </a:r>
            <a:r>
              <a:rPr dirty="0" sz="2300" spc="-3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90%</a:t>
            </a:r>
            <a:r>
              <a:rPr dirty="0" sz="2300" spc="-12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Applications</a:t>
            </a:r>
            <a:r>
              <a:rPr dirty="0" sz="2300" spc="-1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running</a:t>
            </a:r>
            <a:r>
              <a:rPr dirty="0" sz="2300" spc="-1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on</a:t>
            </a:r>
            <a:r>
              <a:rPr dirty="0" sz="2300" spc="-13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ACK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(including</a:t>
            </a:r>
            <a:r>
              <a:rPr dirty="0" sz="2300" spc="-1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Databases,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CDN,</a:t>
            </a:r>
            <a:r>
              <a:rPr dirty="0" sz="2300" spc="-5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etc.) </a:t>
            </a:r>
            <a:r>
              <a:rPr dirty="0" sz="2300">
                <a:latin typeface="Arial"/>
                <a:cs typeface="Arial"/>
              </a:rPr>
              <a:t>10K</a:t>
            </a:r>
            <a:r>
              <a:rPr dirty="0" sz="2300" spc="-2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node+</a:t>
            </a:r>
            <a:r>
              <a:rPr dirty="0" sz="2300" spc="-2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in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a</a:t>
            </a:r>
            <a:r>
              <a:rPr dirty="0" sz="2300" spc="-2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single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cluster,</a:t>
            </a:r>
            <a:r>
              <a:rPr dirty="0" sz="2300" spc="-2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3M+</a:t>
            </a:r>
            <a:r>
              <a:rPr dirty="0" sz="2300" spc="-15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pods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>
                <a:latin typeface="Arial"/>
                <a:cs typeface="Arial"/>
              </a:rPr>
              <a:t>in</a:t>
            </a:r>
            <a:r>
              <a:rPr dirty="0" sz="2300" spc="-20">
                <a:latin typeface="Arial"/>
                <a:cs typeface="Arial"/>
              </a:rPr>
              <a:t> </a:t>
            </a:r>
            <a:r>
              <a:rPr dirty="0" sz="2300" spc="-10">
                <a:latin typeface="Arial"/>
                <a:cs typeface="Arial"/>
              </a:rPr>
              <a:t>total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0" y="434666"/>
            <a:ext cx="251460" cy="895350"/>
          </a:xfrm>
          <a:custGeom>
            <a:avLst/>
            <a:gdLst/>
            <a:ahLst/>
            <a:cxnLst/>
            <a:rect l="l" t="t" r="r" b="b"/>
            <a:pathLst>
              <a:path w="251459" h="895350">
                <a:moveTo>
                  <a:pt x="251302" y="0"/>
                </a:moveTo>
                <a:lnTo>
                  <a:pt x="0" y="0"/>
                </a:lnTo>
                <a:lnTo>
                  <a:pt x="0" y="895351"/>
                </a:lnTo>
                <a:lnTo>
                  <a:pt x="251302" y="895351"/>
                </a:lnTo>
                <a:lnTo>
                  <a:pt x="251302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2870" y="494791"/>
            <a:ext cx="10406380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="0">
                <a:latin typeface="Arial"/>
                <a:cs typeface="Arial"/>
              </a:rPr>
              <a:t>Alibaba</a:t>
            </a:r>
            <a:r>
              <a:rPr dirty="0" spc="-254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Cloud</a:t>
            </a:r>
            <a:r>
              <a:rPr dirty="0" spc="-23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Container</a:t>
            </a:r>
            <a:r>
              <a:rPr dirty="0" spc="-215" b="0">
                <a:latin typeface="Arial"/>
                <a:cs typeface="Arial"/>
              </a:rPr>
              <a:t> </a:t>
            </a:r>
            <a:r>
              <a:rPr dirty="0" b="0">
                <a:latin typeface="Arial"/>
                <a:cs typeface="Arial"/>
              </a:rPr>
              <a:t>Service</a:t>
            </a:r>
            <a:r>
              <a:rPr dirty="0" spc="-235" b="0">
                <a:latin typeface="Arial"/>
                <a:cs typeface="Arial"/>
              </a:rPr>
              <a:t> </a:t>
            </a:r>
            <a:r>
              <a:rPr dirty="0" spc="-10" b="0">
                <a:latin typeface="Arial"/>
                <a:cs typeface="Arial"/>
              </a:rPr>
              <a:t>Portfolio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2421633" y="4796826"/>
            <a:ext cx="12441555" cy="998219"/>
          </a:xfrm>
          <a:prstGeom prst="rect">
            <a:avLst/>
          </a:prstGeom>
          <a:solidFill>
            <a:srgbClr val="F3CDCC"/>
          </a:solidFill>
          <a:ln w="10470">
            <a:solidFill>
              <a:srgbClr val="FF7B00"/>
            </a:solidFill>
          </a:ln>
        </p:spPr>
        <p:txBody>
          <a:bodyPr wrap="square" lIns="0" tIns="514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dirty="0" sz="1400">
                <a:latin typeface="Arial"/>
                <a:cs typeface="Arial"/>
              </a:rPr>
              <a:t>Cluster</a:t>
            </a:r>
            <a:r>
              <a:rPr dirty="0" sz="1400" spc="2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Lifecycle</a:t>
            </a:r>
            <a:r>
              <a:rPr dirty="0" sz="1400" spc="27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421633" y="6887305"/>
            <a:ext cx="14164310" cy="878840"/>
          </a:xfrm>
          <a:prstGeom prst="rect">
            <a:avLst/>
          </a:prstGeom>
          <a:solidFill>
            <a:srgbClr val="76D6FF"/>
          </a:solidFill>
          <a:ln w="10470">
            <a:solidFill>
              <a:srgbClr val="00B0F0"/>
            </a:solidFill>
          </a:ln>
        </p:spPr>
        <p:txBody>
          <a:bodyPr wrap="square" lIns="0" tIns="488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85"/>
              </a:spcBef>
            </a:pPr>
            <a:r>
              <a:rPr dirty="0" sz="1400">
                <a:latin typeface="Arial"/>
                <a:cs typeface="Arial"/>
              </a:rPr>
              <a:t>Kubernetes</a:t>
            </a:r>
            <a:r>
              <a:rPr dirty="0" sz="1400" spc="35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Cluster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8823" y="8858355"/>
            <a:ext cx="1181114" cy="80416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778003" y="9698228"/>
            <a:ext cx="13023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Public</a:t>
            </a:r>
            <a:r>
              <a:rPr dirty="0" sz="1800" spc="-95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Cloud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8484" y="8943567"/>
            <a:ext cx="804163" cy="80416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320610" y="10496804"/>
            <a:ext cx="13938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Cloud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Box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8247" y="8943567"/>
            <a:ext cx="804163" cy="80416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7401428" y="9698228"/>
            <a:ext cx="12795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Edge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Nodes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707824" y="9144609"/>
            <a:ext cx="402081" cy="402081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9366760" y="9698228"/>
            <a:ext cx="1224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IoT</a:t>
            </a:r>
            <a:r>
              <a:rPr dirty="0" sz="1800" spc="-9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Devices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03389" y="8883061"/>
            <a:ext cx="1005203" cy="804162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3397179" y="9698228"/>
            <a:ext cx="12496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On-</a:t>
            </a:r>
            <a:r>
              <a:rPr dirty="0" sz="1800" spc="-10">
                <a:latin typeface="Arial"/>
                <a:cs typeface="Arial"/>
              </a:rPr>
              <a:t>Premise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421632" y="5887472"/>
            <a:ext cx="4084320" cy="937894"/>
          </a:xfrm>
          <a:prstGeom prst="rect">
            <a:avLst/>
          </a:prstGeom>
          <a:solidFill>
            <a:srgbClr val="F3CDCC"/>
          </a:solidFill>
          <a:ln w="10470">
            <a:solidFill>
              <a:srgbClr val="FF7B00"/>
            </a:solidFill>
          </a:ln>
        </p:spPr>
        <p:txBody>
          <a:bodyPr wrap="square" lIns="0" tIns="1308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dirty="0" sz="1400" b="1">
                <a:latin typeface="Arial"/>
                <a:cs typeface="Arial"/>
              </a:rPr>
              <a:t>ACK</a:t>
            </a:r>
            <a:r>
              <a:rPr dirty="0" sz="1400" spc="215" b="1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–</a:t>
            </a:r>
            <a:r>
              <a:rPr dirty="0" sz="1400" spc="204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Kubernetes</a:t>
            </a:r>
            <a:r>
              <a:rPr dirty="0" sz="1400" spc="19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1400" b="1">
                <a:latin typeface="Arial"/>
                <a:cs typeface="Arial"/>
              </a:rPr>
              <a:t>ASK</a:t>
            </a:r>
            <a:r>
              <a:rPr dirty="0" sz="1400" spc="265" b="1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-</a:t>
            </a:r>
            <a:r>
              <a:rPr dirty="0" sz="1400" spc="2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Serverless</a:t>
            </a:r>
            <a:r>
              <a:rPr dirty="0" sz="1400" spc="2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Kubernetes</a:t>
            </a:r>
            <a:r>
              <a:rPr dirty="0" sz="1400" spc="23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Service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dirty="0" sz="1400" b="1">
                <a:latin typeface="Arial"/>
                <a:cs typeface="Arial"/>
              </a:rPr>
              <a:t>ECI</a:t>
            </a:r>
            <a:r>
              <a:rPr dirty="0" sz="1400" spc="165" b="1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–</a:t>
            </a:r>
            <a:r>
              <a:rPr dirty="0" sz="1400" spc="2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Elastic</a:t>
            </a:r>
            <a:r>
              <a:rPr dirty="0" sz="1400" spc="1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Container</a:t>
            </a:r>
            <a:r>
              <a:rPr dirty="0" sz="1400" spc="19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Instance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599679" y="5887472"/>
            <a:ext cx="4084320" cy="937894"/>
          </a:xfrm>
          <a:prstGeom prst="rect">
            <a:avLst/>
          </a:prstGeom>
          <a:solidFill>
            <a:srgbClr val="F3CDCC"/>
          </a:solidFill>
          <a:ln w="10470">
            <a:solidFill>
              <a:srgbClr val="FF7B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384175">
              <a:lnSpc>
                <a:spcPct val="100000"/>
              </a:lnSpc>
              <a:spcBef>
                <a:spcPts val="1180"/>
              </a:spcBef>
            </a:pPr>
            <a:r>
              <a:rPr dirty="0" sz="1400" spc="45" b="1">
                <a:latin typeface="Arial"/>
                <a:cs typeface="Arial"/>
              </a:rPr>
              <a:t>ACK@Edge</a:t>
            </a:r>
            <a:r>
              <a:rPr dirty="0" sz="1400" spc="170" b="1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–</a:t>
            </a:r>
            <a:r>
              <a:rPr dirty="0" sz="1400" spc="1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Kubernetes</a:t>
            </a:r>
            <a:r>
              <a:rPr dirty="0" sz="1400" spc="1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for</a:t>
            </a:r>
            <a:r>
              <a:rPr dirty="0" sz="1400" spc="14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Edge/IoT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0774687" y="5887472"/>
            <a:ext cx="4084320" cy="937894"/>
          </a:xfrm>
          <a:prstGeom prst="rect">
            <a:avLst/>
          </a:prstGeom>
          <a:solidFill>
            <a:srgbClr val="F3CDCC"/>
          </a:solidFill>
          <a:ln w="10470">
            <a:solidFill>
              <a:srgbClr val="FF7B00"/>
            </a:solidFill>
          </a:ln>
        </p:spPr>
        <p:txBody>
          <a:bodyPr wrap="square" lIns="0" tIns="128270" rIns="0" bIns="0" rtlCol="0" vert="horz">
            <a:spAutoFit/>
          </a:bodyPr>
          <a:lstStyle/>
          <a:p>
            <a:pPr marL="842010" marR="853440" indent="601980">
              <a:lnSpc>
                <a:spcPct val="101400"/>
              </a:lnSpc>
              <a:spcBef>
                <a:spcPts val="1010"/>
              </a:spcBef>
            </a:pPr>
            <a:r>
              <a:rPr dirty="0" sz="1400" b="1">
                <a:latin typeface="Arial"/>
                <a:cs typeface="Arial"/>
              </a:rPr>
              <a:t>Apsara</a:t>
            </a:r>
            <a:r>
              <a:rPr dirty="0" sz="1400" spc="28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Stack </a:t>
            </a:r>
            <a:r>
              <a:rPr dirty="0" sz="1400" b="1">
                <a:latin typeface="Arial"/>
                <a:cs typeface="Arial"/>
              </a:rPr>
              <a:t>Apsara</a:t>
            </a:r>
            <a:r>
              <a:rPr dirty="0" sz="1400" spc="235" b="1">
                <a:latin typeface="Arial"/>
                <a:cs typeface="Arial"/>
              </a:rPr>
              <a:t> </a:t>
            </a:r>
            <a:r>
              <a:rPr dirty="0" sz="1400" b="1">
                <a:latin typeface="Arial"/>
                <a:cs typeface="Arial"/>
              </a:rPr>
              <a:t>Stack</a:t>
            </a:r>
            <a:r>
              <a:rPr dirty="0" sz="1400" spc="16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Agility/AECP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dirty="0" sz="1400">
                <a:solidFill>
                  <a:srgbClr val="44546A"/>
                </a:solidFill>
                <a:latin typeface="Arial"/>
                <a:cs typeface="Arial"/>
              </a:rPr>
              <a:t>on-</a:t>
            </a:r>
            <a:r>
              <a:rPr dirty="0" sz="1400" spc="-10">
                <a:solidFill>
                  <a:srgbClr val="44546A"/>
                </a:solidFill>
                <a:latin typeface="Arial"/>
                <a:cs typeface="Arial"/>
              </a:rPr>
              <a:t>premise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60650" y="6012318"/>
            <a:ext cx="536110" cy="53611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27644" y="7161903"/>
            <a:ext cx="448043" cy="427979"/>
          </a:xfrm>
          <a:prstGeom prst="rect">
            <a:avLst/>
          </a:prstGeom>
        </p:spPr>
      </p:pic>
      <p:grpSp>
        <p:nvGrpSpPr>
          <p:cNvPr id="21" name="object 21" descr=""/>
          <p:cNvGrpSpPr/>
          <p:nvPr/>
        </p:nvGrpSpPr>
        <p:grpSpPr>
          <a:xfrm>
            <a:off x="2416236" y="3751853"/>
            <a:ext cx="12467590" cy="967105"/>
            <a:chOff x="2416236" y="3751853"/>
            <a:chExt cx="12467590" cy="967105"/>
          </a:xfrm>
        </p:grpSpPr>
        <p:sp>
          <p:nvSpPr>
            <p:cNvPr id="22" name="object 22" descr=""/>
            <p:cNvSpPr/>
            <p:nvPr/>
          </p:nvSpPr>
          <p:spPr>
            <a:xfrm>
              <a:off x="2421633" y="3757250"/>
              <a:ext cx="12456795" cy="956310"/>
            </a:xfrm>
            <a:custGeom>
              <a:avLst/>
              <a:gdLst/>
              <a:ahLst/>
              <a:cxnLst/>
              <a:rect l="l" t="t" r="r" b="b"/>
              <a:pathLst>
                <a:path w="12456794" h="956310">
                  <a:moveTo>
                    <a:pt x="12456720" y="0"/>
                  </a:moveTo>
                  <a:lnTo>
                    <a:pt x="0" y="0"/>
                  </a:lnTo>
                  <a:lnTo>
                    <a:pt x="0" y="956154"/>
                  </a:lnTo>
                  <a:lnTo>
                    <a:pt x="12456720" y="956154"/>
                  </a:lnTo>
                  <a:lnTo>
                    <a:pt x="12456720" y="0"/>
                  </a:lnTo>
                  <a:close/>
                </a:path>
              </a:pathLst>
            </a:custGeom>
            <a:solidFill>
              <a:srgbClr val="F3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421633" y="3757250"/>
              <a:ext cx="12456795" cy="956310"/>
            </a:xfrm>
            <a:custGeom>
              <a:avLst/>
              <a:gdLst/>
              <a:ahLst/>
              <a:cxnLst/>
              <a:rect l="l" t="t" r="r" b="b"/>
              <a:pathLst>
                <a:path w="12456794" h="956310">
                  <a:moveTo>
                    <a:pt x="0" y="0"/>
                  </a:moveTo>
                  <a:lnTo>
                    <a:pt x="12456795" y="0"/>
                  </a:lnTo>
                  <a:lnTo>
                    <a:pt x="12456795" y="956310"/>
                  </a:lnTo>
                  <a:lnTo>
                    <a:pt x="0" y="956310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FF7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7212074" y="3796283"/>
            <a:ext cx="28727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Application</a:t>
            </a:r>
            <a:r>
              <a:rPr dirty="0" sz="1400" spc="3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Lifecycle</a:t>
            </a:r>
            <a:r>
              <a:rPr dirty="0" sz="1400" spc="3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726568" y="7210265"/>
            <a:ext cx="2453640" cy="4070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10489" rIns="0" bIns="0" rtlCol="0" vert="horz">
            <a:spAutoFit/>
          </a:bodyPr>
          <a:lstStyle/>
          <a:p>
            <a:pPr marL="415925">
              <a:lnSpc>
                <a:spcPct val="100000"/>
              </a:lnSpc>
              <a:spcBef>
                <a:spcPts val="869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Hardware</a:t>
            </a:r>
            <a:r>
              <a:rPr dirty="0" sz="13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Accelerator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682925" y="7210265"/>
            <a:ext cx="2453640" cy="4070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10489" rIns="0" bIns="0" rtlCol="0" vert="horz">
            <a:spAutoFit/>
          </a:bodyPr>
          <a:lstStyle/>
          <a:p>
            <a:pPr marL="220345">
              <a:lnSpc>
                <a:spcPct val="100000"/>
              </a:lnSpc>
              <a:spcBef>
                <a:spcPts val="869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High</a:t>
            </a:r>
            <a:r>
              <a:rPr dirty="0" sz="1300" spc="1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Performance</a:t>
            </a:r>
            <a:r>
              <a:rPr dirty="0" sz="1300" spc="2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Network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639283" y="7210265"/>
            <a:ext cx="2453640" cy="4070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10489" rIns="0" bIns="0" rtlCol="0" vert="horz">
            <a:spAutoFit/>
          </a:bodyPr>
          <a:lstStyle/>
          <a:p>
            <a:pPr marL="323850">
              <a:lnSpc>
                <a:spcPct val="100000"/>
              </a:lnSpc>
              <a:spcBef>
                <a:spcPts val="869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Comprehensive</a:t>
            </a:r>
            <a:r>
              <a:rPr dirty="0" sz="1300" spc="3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Storage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12595636" y="7210265"/>
            <a:ext cx="2453640" cy="4070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10489" rIns="0" bIns="0" rtlCol="0" vert="horz">
            <a:spAutoFit/>
          </a:bodyPr>
          <a:lstStyle/>
          <a:p>
            <a:pPr marL="449580">
              <a:lnSpc>
                <a:spcPct val="100000"/>
              </a:lnSpc>
              <a:spcBef>
                <a:spcPts val="869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Enhanced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Scheduler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14956001" y="5237419"/>
            <a:ext cx="1629410" cy="1588135"/>
          </a:xfrm>
          <a:custGeom>
            <a:avLst/>
            <a:gdLst/>
            <a:ahLst/>
            <a:cxnLst/>
            <a:rect l="l" t="t" r="r" b="b"/>
            <a:pathLst>
              <a:path w="1629409" h="1588134">
                <a:moveTo>
                  <a:pt x="1629343" y="0"/>
                </a:moveTo>
                <a:lnTo>
                  <a:pt x="0" y="0"/>
                </a:lnTo>
                <a:lnTo>
                  <a:pt x="0" y="1587681"/>
                </a:lnTo>
                <a:lnTo>
                  <a:pt x="1629343" y="1587681"/>
                </a:lnTo>
                <a:lnTo>
                  <a:pt x="1629343" y="0"/>
                </a:lnTo>
                <a:close/>
              </a:path>
            </a:pathLst>
          </a:custGeom>
          <a:solidFill>
            <a:srgbClr val="F3CD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 txBox="1"/>
          <p:nvPr/>
        </p:nvSpPr>
        <p:spPr>
          <a:xfrm>
            <a:off x="14956001" y="5237419"/>
            <a:ext cx="1629410" cy="1588135"/>
          </a:xfrm>
          <a:prstGeom prst="rect">
            <a:avLst/>
          </a:prstGeom>
          <a:ln w="10470">
            <a:solidFill>
              <a:srgbClr val="FF7B00"/>
            </a:solidFill>
          </a:ln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400" spc="-25">
                <a:latin typeface="Arial"/>
                <a:cs typeface="Arial"/>
              </a:rPr>
              <a:t>ACR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dirty="0" sz="1400">
                <a:latin typeface="Arial"/>
                <a:cs typeface="Arial"/>
              </a:rPr>
              <a:t>Container</a:t>
            </a:r>
            <a:r>
              <a:rPr dirty="0" sz="1400" spc="31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Registry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14950605" y="3751854"/>
            <a:ext cx="1640205" cy="1400175"/>
            <a:chOff x="14950605" y="3751854"/>
            <a:chExt cx="1640205" cy="1400175"/>
          </a:xfrm>
        </p:grpSpPr>
        <p:sp>
          <p:nvSpPr>
            <p:cNvPr id="32" name="object 32" descr=""/>
            <p:cNvSpPr/>
            <p:nvPr/>
          </p:nvSpPr>
          <p:spPr>
            <a:xfrm>
              <a:off x="14956002" y="3757253"/>
              <a:ext cx="1629410" cy="1389380"/>
            </a:xfrm>
            <a:custGeom>
              <a:avLst/>
              <a:gdLst/>
              <a:ahLst/>
              <a:cxnLst/>
              <a:rect l="l" t="t" r="r" b="b"/>
              <a:pathLst>
                <a:path w="1629409" h="1389379">
                  <a:moveTo>
                    <a:pt x="1629343" y="0"/>
                  </a:moveTo>
                  <a:lnTo>
                    <a:pt x="0" y="0"/>
                  </a:lnTo>
                  <a:lnTo>
                    <a:pt x="0" y="1389270"/>
                  </a:lnTo>
                  <a:lnTo>
                    <a:pt x="1629343" y="1389270"/>
                  </a:lnTo>
                  <a:lnTo>
                    <a:pt x="1629343" y="0"/>
                  </a:lnTo>
                  <a:close/>
                </a:path>
              </a:pathLst>
            </a:custGeom>
            <a:solidFill>
              <a:srgbClr val="F3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4956002" y="3757251"/>
              <a:ext cx="1629410" cy="1389380"/>
            </a:xfrm>
            <a:custGeom>
              <a:avLst/>
              <a:gdLst/>
              <a:ahLst/>
              <a:cxnLst/>
              <a:rect l="l" t="t" r="r" b="b"/>
              <a:pathLst>
                <a:path w="1629409" h="1389379">
                  <a:moveTo>
                    <a:pt x="0" y="0"/>
                  </a:moveTo>
                  <a:lnTo>
                    <a:pt x="1629345" y="0"/>
                  </a:lnTo>
                  <a:lnTo>
                    <a:pt x="1629345" y="1389272"/>
                  </a:lnTo>
                  <a:lnTo>
                    <a:pt x="0" y="1389272"/>
                  </a:lnTo>
                  <a:lnTo>
                    <a:pt x="0" y="0"/>
                  </a:lnTo>
                  <a:close/>
                </a:path>
              </a:pathLst>
            </a:custGeom>
            <a:ln w="10470">
              <a:solidFill>
                <a:srgbClr val="FF7B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5192223" y="3991356"/>
            <a:ext cx="1151255" cy="455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81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Arial"/>
                <a:cs typeface="Arial"/>
              </a:rPr>
              <a:t>ASM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400">
                <a:latin typeface="Arial"/>
                <a:cs typeface="Arial"/>
              </a:rPr>
              <a:t>Service</a:t>
            </a:r>
            <a:r>
              <a:rPr dirty="0" sz="1400" spc="20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Mesh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485504" y="6052041"/>
            <a:ext cx="536109" cy="536108"/>
          </a:xfrm>
          <a:prstGeom prst="rect">
            <a:avLst/>
          </a:prstGeom>
        </p:spPr>
      </p:pic>
      <p:grpSp>
        <p:nvGrpSpPr>
          <p:cNvPr id="36" name="object 36" descr=""/>
          <p:cNvGrpSpPr/>
          <p:nvPr/>
        </p:nvGrpSpPr>
        <p:grpSpPr>
          <a:xfrm>
            <a:off x="2138573" y="1912401"/>
            <a:ext cx="14716760" cy="3159125"/>
            <a:chOff x="2138573" y="1912401"/>
            <a:chExt cx="14716760" cy="3159125"/>
          </a:xfrm>
        </p:grpSpPr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85504" y="4534940"/>
              <a:ext cx="536109" cy="53611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8573" y="1912401"/>
              <a:ext cx="14716201" cy="2030514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2421633" y="2185476"/>
              <a:ext cx="14148435" cy="1462405"/>
            </a:xfrm>
            <a:custGeom>
              <a:avLst/>
              <a:gdLst/>
              <a:ahLst/>
              <a:cxnLst/>
              <a:rect l="l" t="t" r="r" b="b"/>
              <a:pathLst>
                <a:path w="14148435" h="1462404">
                  <a:moveTo>
                    <a:pt x="14148193" y="0"/>
                  </a:moveTo>
                  <a:lnTo>
                    <a:pt x="0" y="0"/>
                  </a:lnTo>
                  <a:lnTo>
                    <a:pt x="0" y="1462223"/>
                  </a:lnTo>
                  <a:lnTo>
                    <a:pt x="14148193" y="1462223"/>
                  </a:lnTo>
                  <a:lnTo>
                    <a:pt x="141481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16795698" y="9291828"/>
            <a:ext cx="13849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1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location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3071390" y="5166137"/>
            <a:ext cx="2453640" cy="4654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4604" rIns="0" bIns="0" rtlCol="0" vert="horz">
            <a:spAutoFit/>
          </a:bodyPr>
          <a:lstStyle/>
          <a:p>
            <a:pPr algn="ctr" marR="3175">
              <a:lnSpc>
                <a:spcPct val="100000"/>
              </a:lnSpc>
              <a:spcBef>
                <a:spcPts val="114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Hybrid/Multi-</a:t>
            </a:r>
            <a:r>
              <a:rPr dirty="0" sz="1300" spc="-20">
                <a:solidFill>
                  <a:srgbClr val="404040"/>
                </a:solidFill>
                <a:latin typeface="Arial"/>
                <a:cs typeface="Arial"/>
              </a:rPr>
              <a:t>cloud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Management</a:t>
            </a:r>
            <a:endParaRPr sz="13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6027748" y="5166137"/>
            <a:ext cx="2453640" cy="4654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39700" rIns="0" bIns="0" rtlCol="0" vert="horz">
            <a:spAutoFit/>
          </a:bodyPr>
          <a:lstStyle/>
          <a:p>
            <a:pPr marL="443230">
              <a:lnSpc>
                <a:spcPct val="100000"/>
              </a:lnSpc>
              <a:spcBef>
                <a:spcPts val="1100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Security</a:t>
            </a:r>
            <a:r>
              <a:rPr dirty="0" sz="1300" spc="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Governance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984105" y="5166137"/>
            <a:ext cx="2453640" cy="4654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39700" rIns="0" bIns="0" rtlCol="0" vert="horz">
            <a:spAutoFit/>
          </a:bodyPr>
          <a:lstStyle/>
          <a:p>
            <a:pPr marL="718820">
              <a:lnSpc>
                <a:spcPct val="100000"/>
              </a:lnSpc>
              <a:spcBef>
                <a:spcPts val="1100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Cost</a:t>
            </a:r>
            <a:r>
              <a:rPr dirty="0" sz="13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Analysis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11940462" y="5166137"/>
            <a:ext cx="2453640" cy="4654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Observerability</a:t>
            </a:r>
            <a:endParaRPr sz="1300">
              <a:latin typeface="Arial"/>
              <a:cs typeface="Arial"/>
            </a:endParaRPr>
          </a:p>
          <a:p>
            <a:pPr algn="ctr" marR="3175">
              <a:lnSpc>
                <a:spcPct val="100000"/>
              </a:lnSpc>
              <a:spcBef>
                <a:spcPts val="240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Auto-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healing/Autonomy</a:t>
            </a:r>
            <a:endParaRPr sz="130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3059814" y="4119136"/>
            <a:ext cx="2453640" cy="4654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40970" rIns="0" bIns="0" rtlCol="0" vert="horz">
            <a:spAutoFit/>
          </a:bodyPr>
          <a:lstStyle/>
          <a:p>
            <a:pPr marL="766445">
              <a:lnSpc>
                <a:spcPct val="100000"/>
              </a:lnSpc>
              <a:spcBef>
                <a:spcPts val="1110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Auto-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scaling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46" name="object 46" descr=""/>
          <p:cNvSpPr txBox="1"/>
          <p:nvPr/>
        </p:nvSpPr>
        <p:spPr>
          <a:xfrm>
            <a:off x="6016172" y="4119136"/>
            <a:ext cx="2453640" cy="4654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40970" rIns="0" bIns="0" rtlCol="0" vert="horz">
            <a:spAutoFit/>
          </a:bodyPr>
          <a:lstStyle/>
          <a:p>
            <a:pPr marL="426084">
              <a:lnSpc>
                <a:spcPct val="100000"/>
              </a:lnSpc>
              <a:spcBef>
                <a:spcPts val="1110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Workload</a:t>
            </a:r>
            <a:r>
              <a:rPr dirty="0" sz="1300" spc="-9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Automation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47" name="object 47" descr=""/>
          <p:cNvSpPr txBox="1"/>
          <p:nvPr/>
        </p:nvSpPr>
        <p:spPr>
          <a:xfrm>
            <a:off x="8972529" y="4119136"/>
            <a:ext cx="2453640" cy="4654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40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10"/>
              </a:spcBef>
            </a:pP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GitOps</a:t>
            </a:r>
            <a:endParaRPr sz="13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1928892" y="4119136"/>
            <a:ext cx="2453640" cy="46545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40970" rIns="0" bIns="0" rtlCol="0" vert="horz">
            <a:spAutoFit/>
          </a:bodyPr>
          <a:lstStyle/>
          <a:p>
            <a:pPr marL="541655">
              <a:lnSpc>
                <a:spcPct val="100000"/>
              </a:lnSpc>
              <a:spcBef>
                <a:spcPts val="1110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Disaster</a:t>
            </a:r>
            <a:r>
              <a:rPr dirty="0" sz="1300" spc="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Recovery</a:t>
            </a:r>
            <a:endParaRPr sz="13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2437150" y="7880784"/>
            <a:ext cx="14164310" cy="878840"/>
          </a:xfrm>
          <a:prstGeom prst="rect">
            <a:avLst/>
          </a:prstGeom>
          <a:solidFill>
            <a:srgbClr val="76D6FF"/>
          </a:solidFill>
          <a:ln w="10470">
            <a:solidFill>
              <a:srgbClr val="00B0F0"/>
            </a:solidFill>
          </a:ln>
        </p:spPr>
        <p:txBody>
          <a:bodyPr wrap="square" lIns="0" tIns="52069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dirty="0" sz="1400">
                <a:latin typeface="Arial"/>
                <a:cs typeface="Arial"/>
              </a:rPr>
              <a:t>Container</a:t>
            </a:r>
            <a:r>
              <a:rPr dirty="0" sz="1400" spc="31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Runtime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3726568" y="8203002"/>
            <a:ext cx="2453640" cy="4070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11125" rIns="0" bIns="0" rtlCol="0" vert="horz">
            <a:spAutoFit/>
          </a:bodyPr>
          <a:lstStyle/>
          <a:p>
            <a:pPr marL="640080">
              <a:lnSpc>
                <a:spcPct val="100000"/>
              </a:lnSpc>
              <a:spcBef>
                <a:spcPts val="875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Linux</a:t>
            </a:r>
            <a:r>
              <a:rPr dirty="0" sz="13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Container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51" name="object 51" descr=""/>
          <p:cNvSpPr txBox="1"/>
          <p:nvPr/>
        </p:nvSpPr>
        <p:spPr>
          <a:xfrm>
            <a:off x="6682925" y="8203002"/>
            <a:ext cx="2453640" cy="4070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11125" rIns="0" bIns="0" rtlCol="0" vert="horz">
            <a:spAutoFit/>
          </a:bodyPr>
          <a:lstStyle/>
          <a:p>
            <a:pPr marL="500380">
              <a:lnSpc>
                <a:spcPct val="100000"/>
              </a:lnSpc>
              <a:spcBef>
                <a:spcPts val="875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Windows</a:t>
            </a:r>
            <a:r>
              <a:rPr dirty="0" sz="13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Container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9639283" y="8203002"/>
            <a:ext cx="2453640" cy="4070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11125" rIns="0" bIns="0" rtlCol="0" vert="horz">
            <a:spAutoFit/>
          </a:bodyPr>
          <a:lstStyle/>
          <a:p>
            <a:pPr marL="207645">
              <a:lnSpc>
                <a:spcPct val="100000"/>
              </a:lnSpc>
              <a:spcBef>
                <a:spcPts val="875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Alibaba</a:t>
            </a:r>
            <a:r>
              <a:rPr dirty="0" sz="1300" spc="-1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Sandbox</a:t>
            </a:r>
            <a:r>
              <a:rPr dirty="0" sz="1300" spc="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Container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12595636" y="8203002"/>
            <a:ext cx="2453640" cy="407034"/>
          </a:xfrm>
          <a:prstGeom prst="rect">
            <a:avLst/>
          </a:prstGeom>
          <a:solidFill>
            <a:srgbClr val="FFFFFF"/>
          </a:solidFill>
        </p:spPr>
        <p:txBody>
          <a:bodyPr wrap="square" lIns="0" tIns="111125" rIns="0" bIns="0" rtlCol="0" vert="horz">
            <a:spAutoFit/>
          </a:bodyPr>
          <a:lstStyle/>
          <a:p>
            <a:pPr marL="542290">
              <a:lnSpc>
                <a:spcPct val="100000"/>
              </a:lnSpc>
              <a:spcBef>
                <a:spcPts val="875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Enclave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 Container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54" name="object 5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56982" y="8100228"/>
            <a:ext cx="439778" cy="439778"/>
          </a:xfrm>
          <a:prstGeom prst="rect">
            <a:avLst/>
          </a:prstGeom>
        </p:spPr>
      </p:pic>
      <p:sp>
        <p:nvSpPr>
          <p:cNvPr id="55" name="object 55" descr=""/>
          <p:cNvSpPr txBox="1"/>
          <p:nvPr/>
        </p:nvSpPr>
        <p:spPr>
          <a:xfrm>
            <a:off x="2828052" y="2944887"/>
            <a:ext cx="1366520" cy="383540"/>
          </a:xfrm>
          <a:prstGeom prst="rect">
            <a:avLst/>
          </a:prstGeom>
          <a:solidFill>
            <a:srgbClr val="D6D6D6"/>
          </a:solidFill>
        </p:spPr>
        <p:txBody>
          <a:bodyPr wrap="square" lIns="0" tIns="93345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735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Apache</a:t>
            </a:r>
            <a:r>
              <a:rPr dirty="0" sz="1300" spc="-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Dubbo</a:t>
            </a:r>
            <a:endParaRPr sz="1300">
              <a:latin typeface="Arial"/>
              <a:cs typeface="Arial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4288045" y="2944887"/>
            <a:ext cx="1366520" cy="383540"/>
          </a:xfrm>
          <a:prstGeom prst="rect">
            <a:avLst/>
          </a:prstGeom>
          <a:solidFill>
            <a:srgbClr val="D6D6D6"/>
          </a:solidFill>
        </p:spPr>
        <p:txBody>
          <a:bodyPr wrap="square" lIns="0" tIns="93345" rIns="0" bIns="0" rtlCol="0" vert="horz">
            <a:spAutoFit/>
          </a:bodyPr>
          <a:lstStyle/>
          <a:p>
            <a:pPr marL="199390">
              <a:lnSpc>
                <a:spcPct val="100000"/>
              </a:lnSpc>
              <a:spcBef>
                <a:spcPts val="735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Spring</a:t>
            </a:r>
            <a:r>
              <a:rPr dirty="0" sz="1300" spc="-2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Cloud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705600" y="2944887"/>
            <a:ext cx="1366520" cy="383540"/>
          </a:xfrm>
          <a:prstGeom prst="rect">
            <a:avLst/>
          </a:prstGeom>
          <a:solidFill>
            <a:srgbClr val="D6D6D6"/>
          </a:solidFill>
        </p:spPr>
        <p:txBody>
          <a:bodyPr wrap="square" lIns="0" tIns="93345" rIns="0" bIns="0" rtlCol="0" vert="horz">
            <a:spAutoFit/>
          </a:bodyPr>
          <a:lstStyle/>
          <a:p>
            <a:pPr marL="198755">
              <a:lnSpc>
                <a:spcPct val="100000"/>
              </a:lnSpc>
              <a:spcBef>
                <a:spcPts val="735"/>
              </a:spcBef>
            </a:pPr>
            <a:r>
              <a:rPr dirty="0" sz="1300">
                <a:solidFill>
                  <a:srgbClr val="404040"/>
                </a:solidFill>
                <a:latin typeface="Arial"/>
                <a:cs typeface="Arial"/>
              </a:rPr>
              <a:t>Apache </a:t>
            </a: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Flink</a:t>
            </a:r>
            <a:endParaRPr sz="13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11174193" y="2944887"/>
            <a:ext cx="1366520" cy="383540"/>
          </a:xfrm>
          <a:prstGeom prst="rect">
            <a:avLst/>
          </a:prstGeom>
          <a:solidFill>
            <a:srgbClr val="D6D6D6"/>
          </a:solidFill>
        </p:spPr>
        <p:txBody>
          <a:bodyPr wrap="square" lIns="0" tIns="93345" rIns="0" bIns="0" rtlCol="0" vert="horz">
            <a:spAutoFit/>
          </a:bodyPr>
          <a:lstStyle/>
          <a:p>
            <a:pPr marL="245745">
              <a:lnSpc>
                <a:spcPct val="100000"/>
              </a:lnSpc>
              <a:spcBef>
                <a:spcPts val="735"/>
              </a:spcBef>
            </a:pP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TensorFlow</a:t>
            </a:r>
            <a:endParaRPr sz="1300">
              <a:latin typeface="Arial"/>
              <a:cs typeface="Arial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3148704" y="2944887"/>
            <a:ext cx="1366520" cy="383540"/>
          </a:xfrm>
          <a:prstGeom prst="rect">
            <a:avLst/>
          </a:prstGeom>
          <a:solidFill>
            <a:srgbClr val="D6D6D6"/>
          </a:solidFill>
        </p:spPr>
        <p:txBody>
          <a:bodyPr wrap="square" lIns="0" tIns="93345" rIns="0" bIns="0" rtlCol="0" vert="horz">
            <a:spAutoFit/>
          </a:bodyPr>
          <a:lstStyle/>
          <a:p>
            <a:pPr marL="278765">
              <a:lnSpc>
                <a:spcPct val="100000"/>
              </a:lnSpc>
              <a:spcBef>
                <a:spcPts val="735"/>
              </a:spcBef>
            </a:pP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Blockchain</a:t>
            </a:r>
            <a:endParaRPr sz="1300">
              <a:latin typeface="Arial"/>
              <a:cs typeface="Arial"/>
            </a:endParaRPr>
          </a:p>
        </p:txBody>
      </p:sp>
      <p:sp>
        <p:nvSpPr>
          <p:cNvPr id="60" name="object 60" descr=""/>
          <p:cNvSpPr txBox="1"/>
          <p:nvPr/>
        </p:nvSpPr>
        <p:spPr>
          <a:xfrm>
            <a:off x="14617293" y="2944887"/>
            <a:ext cx="1366520" cy="383540"/>
          </a:xfrm>
          <a:prstGeom prst="rect">
            <a:avLst/>
          </a:prstGeom>
          <a:solidFill>
            <a:srgbClr val="D6D6D6"/>
          </a:solidFill>
        </p:spPr>
        <p:txBody>
          <a:bodyPr wrap="square" lIns="0" tIns="933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35"/>
              </a:spcBef>
            </a:pPr>
            <a:r>
              <a:rPr dirty="0" sz="1300" spc="-25">
                <a:solidFill>
                  <a:srgbClr val="404040"/>
                </a:solidFill>
                <a:latin typeface="Arial"/>
                <a:cs typeface="Arial"/>
              </a:rPr>
              <a:t>IoT</a:t>
            </a:r>
            <a:endParaRPr sz="13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6277304" y="2944887"/>
            <a:ext cx="1366520" cy="383540"/>
          </a:xfrm>
          <a:prstGeom prst="rect">
            <a:avLst/>
          </a:prstGeom>
          <a:solidFill>
            <a:srgbClr val="D6D6D6"/>
          </a:solidFill>
        </p:spPr>
        <p:txBody>
          <a:bodyPr wrap="square" lIns="0" tIns="93345" rIns="0" bIns="0" rtlCol="0" vert="horz">
            <a:spAutoFit/>
          </a:bodyPr>
          <a:lstStyle/>
          <a:p>
            <a:pPr marL="403225">
              <a:lnSpc>
                <a:spcPct val="100000"/>
              </a:lnSpc>
              <a:spcBef>
                <a:spcPts val="735"/>
              </a:spcBef>
            </a:pP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MySQL</a:t>
            </a:r>
            <a:endParaRPr sz="13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7737295" y="2944887"/>
            <a:ext cx="1366520" cy="383540"/>
          </a:xfrm>
          <a:prstGeom prst="rect">
            <a:avLst/>
          </a:prstGeom>
          <a:solidFill>
            <a:srgbClr val="D6D6D6"/>
          </a:solidFill>
        </p:spPr>
        <p:txBody>
          <a:bodyPr wrap="square" lIns="0" tIns="93345" rIns="0" bIns="0" rtlCol="0" vert="horz">
            <a:spAutoFit/>
          </a:bodyPr>
          <a:lstStyle/>
          <a:p>
            <a:pPr marL="287020">
              <a:lnSpc>
                <a:spcPct val="100000"/>
              </a:lnSpc>
              <a:spcBef>
                <a:spcPts val="735"/>
              </a:spcBef>
            </a:pPr>
            <a:r>
              <a:rPr dirty="0" sz="1300" spc="-10">
                <a:solidFill>
                  <a:srgbClr val="404040"/>
                </a:solidFill>
                <a:latin typeface="Arial"/>
                <a:cs typeface="Arial"/>
              </a:rPr>
              <a:t>RocketMQ</a:t>
            </a:r>
            <a:endParaRPr sz="13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2627344" y="2375001"/>
            <a:ext cx="3235960" cy="1122045"/>
          </a:xfrm>
          <a:prstGeom prst="rect">
            <a:avLst/>
          </a:prstGeom>
          <a:ln w="3175">
            <a:solidFill>
              <a:srgbClr val="141414"/>
            </a:solidFill>
          </a:ln>
        </p:spPr>
        <p:txBody>
          <a:bodyPr wrap="square" lIns="0" tIns="153670" rIns="0" bIns="0" rtlCol="0" vert="horz">
            <a:spAutoFit/>
          </a:bodyPr>
          <a:lstStyle/>
          <a:p>
            <a:pPr marL="1041400">
              <a:lnSpc>
                <a:spcPct val="100000"/>
              </a:lnSpc>
              <a:spcBef>
                <a:spcPts val="1210"/>
              </a:spcBef>
            </a:pPr>
            <a:r>
              <a:rPr dirty="0" sz="1400" spc="-10">
                <a:solidFill>
                  <a:srgbClr val="404040"/>
                </a:solidFill>
                <a:latin typeface="Arial"/>
                <a:cs typeface="Arial"/>
              </a:rPr>
              <a:t>Microservices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6068763" y="2375001"/>
            <a:ext cx="3235960" cy="1122045"/>
          </a:xfrm>
          <a:prstGeom prst="rect">
            <a:avLst/>
          </a:prstGeom>
          <a:ln w="3175">
            <a:solidFill>
              <a:srgbClr val="404040"/>
            </a:solidFill>
          </a:ln>
        </p:spPr>
        <p:txBody>
          <a:bodyPr wrap="square" lIns="0" tIns="153670" rIns="0" bIns="0" rtlCol="0" vert="horz">
            <a:spAutoFit/>
          </a:bodyPr>
          <a:lstStyle/>
          <a:p>
            <a:pPr marL="1057275">
              <a:lnSpc>
                <a:spcPct val="100000"/>
              </a:lnSpc>
              <a:spcBef>
                <a:spcPts val="1210"/>
              </a:spcBef>
            </a:pPr>
            <a:r>
              <a:rPr dirty="0" sz="1400">
                <a:solidFill>
                  <a:srgbClr val="404040"/>
                </a:solidFill>
                <a:latin typeface="Arial"/>
                <a:cs typeface="Arial"/>
              </a:rPr>
              <a:t>Stateful</a:t>
            </a:r>
            <a:r>
              <a:rPr dirty="0" sz="1400" spc="14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404040"/>
                </a:solidFill>
                <a:latin typeface="Arial"/>
                <a:cs typeface="Arial"/>
              </a:rPr>
              <a:t>Apps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9510180" y="2375001"/>
            <a:ext cx="3235960" cy="1122045"/>
          </a:xfrm>
          <a:prstGeom prst="rect">
            <a:avLst/>
          </a:prstGeom>
          <a:ln w="3175">
            <a:solidFill>
              <a:srgbClr val="404040"/>
            </a:solidFill>
          </a:ln>
        </p:spPr>
        <p:txBody>
          <a:bodyPr wrap="square" lIns="0" tIns="153670" rIns="0" bIns="0" rtlCol="0" vert="horz">
            <a:spAutoFit/>
          </a:bodyPr>
          <a:lstStyle/>
          <a:p>
            <a:pPr marL="957580">
              <a:lnSpc>
                <a:spcPct val="100000"/>
              </a:lnSpc>
              <a:spcBef>
                <a:spcPts val="1210"/>
              </a:spcBef>
            </a:pPr>
            <a:r>
              <a:rPr dirty="0" sz="1400">
                <a:solidFill>
                  <a:srgbClr val="404040"/>
                </a:solidFill>
                <a:latin typeface="Arial"/>
                <a:cs typeface="Arial"/>
              </a:rPr>
              <a:t>Big</a:t>
            </a:r>
            <a:r>
              <a:rPr dirty="0" sz="1400" spc="114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dirty="0" sz="1400" spc="14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dirty="0" sz="1400" spc="4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404040"/>
                </a:solidFill>
                <a:latin typeface="Arial"/>
                <a:cs typeface="Arial"/>
              </a:rPr>
              <a:t>AI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12951599" y="2375001"/>
            <a:ext cx="3208020" cy="1106170"/>
          </a:xfrm>
          <a:prstGeom prst="rect">
            <a:avLst/>
          </a:prstGeom>
          <a:ln w="3175">
            <a:solidFill>
              <a:srgbClr val="404040"/>
            </a:solidFill>
          </a:ln>
        </p:spPr>
        <p:txBody>
          <a:bodyPr wrap="square" lIns="0" tIns="1536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10"/>
              </a:spcBef>
            </a:pPr>
            <a:r>
              <a:rPr dirty="0" sz="1400" spc="-10">
                <a:solidFill>
                  <a:srgbClr val="404040"/>
                </a:solidFill>
                <a:latin typeface="Arial"/>
                <a:cs typeface="Arial"/>
              </a:rPr>
              <a:t>Innovation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16795698" y="2580131"/>
            <a:ext cx="15252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1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workload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16795698" y="8005571"/>
            <a:ext cx="2567940" cy="579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36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architecture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000"/>
              </a:lnSpc>
            </a:pPr>
            <a:r>
              <a:rPr dirty="0" sz="1700" spc="-35">
                <a:latin typeface="Arial"/>
                <a:cs typeface="Arial"/>
              </a:rPr>
              <a:t>(X86/ARM,</a:t>
            </a:r>
            <a:r>
              <a:rPr dirty="0" sz="1700" spc="-45">
                <a:latin typeface="Arial"/>
                <a:cs typeface="Arial"/>
              </a:rPr>
              <a:t> </a:t>
            </a:r>
            <a:r>
              <a:rPr dirty="0" sz="1700" spc="-35">
                <a:latin typeface="Arial"/>
                <a:cs typeface="Arial"/>
              </a:rPr>
              <a:t>Linux/Windows)</a:t>
            </a:r>
            <a:endParaRPr sz="1700">
              <a:latin typeface="Arial"/>
              <a:cs typeface="Arial"/>
            </a:endParaRPr>
          </a:p>
        </p:txBody>
      </p:sp>
      <p:sp>
        <p:nvSpPr>
          <p:cNvPr id="69" name="object 69" descr=""/>
          <p:cNvSpPr/>
          <p:nvPr/>
        </p:nvSpPr>
        <p:spPr>
          <a:xfrm>
            <a:off x="16733012" y="3496791"/>
            <a:ext cx="281940" cy="4120515"/>
          </a:xfrm>
          <a:custGeom>
            <a:avLst/>
            <a:gdLst/>
            <a:ahLst/>
            <a:cxnLst/>
            <a:rect l="l" t="t" r="r" b="b"/>
            <a:pathLst>
              <a:path w="281940" h="4120515">
                <a:moveTo>
                  <a:pt x="0" y="0"/>
                </a:moveTo>
                <a:lnTo>
                  <a:pt x="54793" y="1841"/>
                </a:lnTo>
                <a:lnTo>
                  <a:pt x="99537" y="6866"/>
                </a:lnTo>
                <a:lnTo>
                  <a:pt x="129703" y="14323"/>
                </a:lnTo>
                <a:lnTo>
                  <a:pt x="140764" y="23461"/>
                </a:lnTo>
                <a:lnTo>
                  <a:pt x="140764" y="2100439"/>
                </a:lnTo>
                <a:lnTo>
                  <a:pt x="151825" y="2109577"/>
                </a:lnTo>
                <a:lnTo>
                  <a:pt x="181991" y="2117033"/>
                </a:lnTo>
                <a:lnTo>
                  <a:pt x="226735" y="2122058"/>
                </a:lnTo>
                <a:lnTo>
                  <a:pt x="281529" y="2123900"/>
                </a:lnTo>
                <a:lnTo>
                  <a:pt x="226735" y="2125742"/>
                </a:lnTo>
                <a:lnTo>
                  <a:pt x="181991" y="2130767"/>
                </a:lnTo>
                <a:lnTo>
                  <a:pt x="151825" y="2138224"/>
                </a:lnTo>
                <a:lnTo>
                  <a:pt x="140764" y="2147361"/>
                </a:lnTo>
                <a:lnTo>
                  <a:pt x="140764" y="4096543"/>
                </a:lnTo>
                <a:lnTo>
                  <a:pt x="129703" y="4105681"/>
                </a:lnTo>
                <a:lnTo>
                  <a:pt x="99537" y="4113138"/>
                </a:lnTo>
                <a:lnTo>
                  <a:pt x="54793" y="4118163"/>
                </a:lnTo>
                <a:lnTo>
                  <a:pt x="0" y="4120005"/>
                </a:lnTo>
              </a:path>
            </a:pathLst>
          </a:custGeom>
          <a:ln w="20941">
            <a:solidFill>
              <a:srgbClr val="DCDE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 descr=""/>
          <p:cNvSpPr txBox="1"/>
          <p:nvPr/>
        </p:nvSpPr>
        <p:spPr>
          <a:xfrm>
            <a:off x="17325669" y="5417820"/>
            <a:ext cx="18421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53585F"/>
                </a:solidFill>
                <a:latin typeface="Arial"/>
                <a:cs typeface="Arial"/>
              </a:rPr>
              <a:t>Cloud</a:t>
            </a:r>
            <a:r>
              <a:rPr dirty="0" sz="2000" spc="-114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53585F"/>
                </a:solidFill>
                <a:latin typeface="Arial"/>
                <a:cs typeface="Arial"/>
              </a:rPr>
              <a:t>native</a:t>
            </a:r>
            <a:r>
              <a:rPr dirty="0" sz="2000" spc="-114">
                <a:solidFill>
                  <a:srgbClr val="53585F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53585F"/>
                </a:solidFill>
                <a:latin typeface="Arial"/>
                <a:cs typeface="Arial"/>
              </a:rPr>
              <a:t>OS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1" name="object 71" descr=""/>
          <p:cNvSpPr txBox="1"/>
          <p:nvPr/>
        </p:nvSpPr>
        <p:spPr>
          <a:xfrm>
            <a:off x="4805175" y="9725659"/>
            <a:ext cx="1355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Local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Region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0" y="434666"/>
            <a:ext cx="251460" cy="895350"/>
          </a:xfrm>
          <a:custGeom>
            <a:avLst/>
            <a:gdLst/>
            <a:ahLst/>
            <a:cxnLst/>
            <a:rect l="l" t="t" r="r" b="b"/>
            <a:pathLst>
              <a:path w="251459" h="895350">
                <a:moveTo>
                  <a:pt x="251302" y="0"/>
                </a:moveTo>
                <a:lnTo>
                  <a:pt x="0" y="0"/>
                </a:lnTo>
                <a:lnTo>
                  <a:pt x="0" y="895351"/>
                </a:lnTo>
                <a:lnTo>
                  <a:pt x="251302" y="895351"/>
                </a:lnTo>
                <a:lnTo>
                  <a:pt x="251302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3605" y="491743"/>
            <a:ext cx="11539855" cy="711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404040"/>
                </a:solidFill>
              </a:rPr>
              <a:t>Deployment</a:t>
            </a:r>
            <a:r>
              <a:rPr dirty="0" spc="-21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Modes</a:t>
            </a:r>
            <a:r>
              <a:rPr dirty="0" spc="-215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for</a:t>
            </a:r>
            <a:r>
              <a:rPr dirty="0" spc="-195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Kubernetes</a:t>
            </a:r>
            <a:r>
              <a:rPr dirty="0" spc="-215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Service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3673763" y="2544962"/>
            <a:ext cx="5063490" cy="8090534"/>
          </a:xfrm>
          <a:custGeom>
            <a:avLst/>
            <a:gdLst/>
            <a:ahLst/>
            <a:cxnLst/>
            <a:rect l="l" t="t" r="r" b="b"/>
            <a:pathLst>
              <a:path w="5063490" h="8090534">
                <a:moveTo>
                  <a:pt x="5063032" y="0"/>
                </a:moveTo>
                <a:lnTo>
                  <a:pt x="0" y="0"/>
                </a:lnTo>
                <a:lnTo>
                  <a:pt x="0" y="8090015"/>
                </a:lnTo>
                <a:lnTo>
                  <a:pt x="5063032" y="8090015"/>
                </a:lnTo>
                <a:lnTo>
                  <a:pt x="5063032" y="0"/>
                </a:lnTo>
                <a:close/>
              </a:path>
            </a:pathLst>
          </a:custGeom>
          <a:solidFill>
            <a:srgbClr val="F2F2F2">
              <a:alpha val="631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744980" y="2691193"/>
            <a:ext cx="2676525" cy="1024255"/>
          </a:xfrm>
          <a:prstGeom prst="rect">
            <a:avLst/>
          </a:prstGeom>
          <a:solidFill>
            <a:srgbClr val="595959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374015">
              <a:lnSpc>
                <a:spcPct val="100000"/>
              </a:lnSpc>
            </a:pPr>
            <a:r>
              <a:rPr dirty="0" sz="2300" b="1">
                <a:solidFill>
                  <a:srgbClr val="FFFFFF"/>
                </a:solidFill>
                <a:latin typeface="Arial"/>
                <a:cs typeface="Arial"/>
              </a:rPr>
              <a:t>Master</a:t>
            </a:r>
            <a:r>
              <a:rPr dirty="0" sz="23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20" b="1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673763" y="1785673"/>
            <a:ext cx="5063490" cy="759460"/>
          </a:xfrm>
          <a:prstGeom prst="rect">
            <a:avLst/>
          </a:prstGeom>
          <a:solidFill>
            <a:srgbClr val="FF6A00"/>
          </a:solidFill>
        </p:spPr>
        <p:txBody>
          <a:bodyPr wrap="square" lIns="0" tIns="160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Dedicated</a:t>
            </a:r>
            <a:r>
              <a:rPr dirty="0" sz="2600" spc="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8971167" y="2544963"/>
            <a:ext cx="5063490" cy="8090534"/>
          </a:xfrm>
          <a:custGeom>
            <a:avLst/>
            <a:gdLst/>
            <a:ahLst/>
            <a:cxnLst/>
            <a:rect l="l" t="t" r="r" b="b"/>
            <a:pathLst>
              <a:path w="5063490" h="8090534">
                <a:moveTo>
                  <a:pt x="5063030" y="0"/>
                </a:moveTo>
                <a:lnTo>
                  <a:pt x="0" y="0"/>
                </a:lnTo>
                <a:lnTo>
                  <a:pt x="0" y="8090014"/>
                </a:lnTo>
                <a:lnTo>
                  <a:pt x="5063030" y="8090014"/>
                </a:lnTo>
                <a:lnTo>
                  <a:pt x="5063030" y="0"/>
                </a:lnTo>
                <a:close/>
              </a:path>
            </a:pathLst>
          </a:custGeom>
          <a:solidFill>
            <a:srgbClr val="F2F2F2">
              <a:alpha val="631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8971167" y="1785673"/>
            <a:ext cx="5063490" cy="759460"/>
          </a:xfrm>
          <a:prstGeom prst="rect">
            <a:avLst/>
          </a:prstGeom>
          <a:solidFill>
            <a:srgbClr val="FF6A00"/>
          </a:solidFill>
        </p:spPr>
        <p:txBody>
          <a:bodyPr wrap="square" lIns="0" tIns="1606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65"/>
              </a:spcBef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Managed</a:t>
            </a:r>
            <a:r>
              <a:rPr dirty="0" sz="260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4274939" y="2549670"/>
            <a:ext cx="5063490" cy="8085455"/>
          </a:xfrm>
          <a:custGeom>
            <a:avLst/>
            <a:gdLst/>
            <a:ahLst/>
            <a:cxnLst/>
            <a:rect l="l" t="t" r="r" b="b"/>
            <a:pathLst>
              <a:path w="5063490" h="8085455">
                <a:moveTo>
                  <a:pt x="5063039" y="0"/>
                </a:moveTo>
                <a:lnTo>
                  <a:pt x="0" y="0"/>
                </a:lnTo>
                <a:lnTo>
                  <a:pt x="0" y="8085307"/>
                </a:lnTo>
                <a:lnTo>
                  <a:pt x="5063039" y="8085307"/>
                </a:lnTo>
                <a:lnTo>
                  <a:pt x="5063039" y="0"/>
                </a:lnTo>
                <a:close/>
              </a:path>
            </a:pathLst>
          </a:custGeom>
          <a:solidFill>
            <a:srgbClr val="F2F2F2">
              <a:alpha val="6313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4274939" y="1790339"/>
            <a:ext cx="5063490" cy="759460"/>
          </a:xfrm>
          <a:prstGeom prst="rect">
            <a:avLst/>
          </a:prstGeom>
          <a:solidFill>
            <a:srgbClr val="FF6A00"/>
          </a:solidFill>
        </p:spPr>
        <p:txBody>
          <a:bodyPr wrap="square" lIns="0" tIns="15938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5"/>
              </a:spcBef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Serverless</a:t>
            </a:r>
            <a:r>
              <a:rPr dirty="0" sz="2600" spc="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63471" y="3807149"/>
            <a:ext cx="2676525" cy="1024255"/>
          </a:xfrm>
          <a:prstGeom prst="rect">
            <a:avLst/>
          </a:prstGeom>
          <a:solidFill>
            <a:srgbClr val="595959"/>
          </a:solidFill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Times New Roman"/>
              <a:cs typeface="Times New Roman"/>
            </a:endParaRPr>
          </a:p>
          <a:p>
            <a:pPr marL="342265">
              <a:lnSpc>
                <a:spcPct val="100000"/>
              </a:lnSpc>
            </a:pPr>
            <a:r>
              <a:rPr dirty="0" sz="2300" b="1">
                <a:solidFill>
                  <a:srgbClr val="FFFFFF"/>
                </a:solidFill>
                <a:latin typeface="Arial"/>
                <a:cs typeface="Arial"/>
              </a:rPr>
              <a:t>Worker</a:t>
            </a:r>
            <a:r>
              <a:rPr dirty="0" sz="23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63471" y="4923104"/>
            <a:ext cx="2676525" cy="1024255"/>
          </a:xfrm>
          <a:prstGeom prst="rect">
            <a:avLst/>
          </a:prstGeom>
          <a:solidFill>
            <a:srgbClr val="595959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Times New Roman"/>
              <a:cs typeface="Times New Roman"/>
            </a:endParaRPr>
          </a:p>
          <a:p>
            <a:pPr marL="505459">
              <a:lnSpc>
                <a:spcPct val="100000"/>
              </a:lnSpc>
            </a:pPr>
            <a:r>
              <a:rPr dirty="0" sz="2300" b="1">
                <a:solidFill>
                  <a:srgbClr val="FFFFFF"/>
                </a:solidFill>
                <a:latin typeface="Arial"/>
                <a:cs typeface="Arial"/>
              </a:rPr>
              <a:t>K8s</a:t>
            </a:r>
            <a:r>
              <a:rPr dirty="0" sz="23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FFFFF"/>
                </a:solidFill>
                <a:latin typeface="Arial"/>
                <a:cs typeface="Arial"/>
              </a:rPr>
              <a:t>version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63470" y="6039060"/>
            <a:ext cx="2654935" cy="1024255"/>
          </a:xfrm>
          <a:prstGeom prst="rect">
            <a:avLst/>
          </a:prstGeom>
          <a:solidFill>
            <a:srgbClr val="595959"/>
          </a:solidFill>
        </p:spPr>
        <p:txBody>
          <a:bodyPr wrap="square" lIns="0" tIns="112395" rIns="0" bIns="0" rtlCol="0" vert="horz">
            <a:spAutoFit/>
          </a:bodyPr>
          <a:lstStyle/>
          <a:p>
            <a:pPr marL="551815" marR="386715" indent="-179070">
              <a:lnSpc>
                <a:spcPct val="101699"/>
              </a:lnSpc>
              <a:spcBef>
                <a:spcPts val="885"/>
              </a:spcBef>
            </a:pPr>
            <a:r>
              <a:rPr dirty="0" sz="2300" spc="-10" b="1">
                <a:solidFill>
                  <a:srgbClr val="FFFFFF"/>
                </a:solidFill>
                <a:latin typeface="Arial"/>
                <a:cs typeface="Arial"/>
              </a:rPr>
              <a:t>Multi-</a:t>
            </a:r>
            <a:r>
              <a:rPr dirty="0" sz="2300" b="1">
                <a:solidFill>
                  <a:srgbClr val="FFFFFF"/>
                </a:solidFill>
                <a:latin typeface="Arial"/>
                <a:cs typeface="Arial"/>
              </a:rPr>
              <a:t>AZ</a:t>
            </a:r>
            <a:r>
              <a:rPr dirty="0" sz="23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20" b="1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dirty="0" sz="2300" spc="-10" b="1">
                <a:solidFill>
                  <a:srgbClr val="FFFFFF"/>
                </a:solidFill>
                <a:latin typeface="Arial"/>
                <a:cs typeface="Arial"/>
              </a:rPr>
              <a:t>Availability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4980" y="7155015"/>
            <a:ext cx="2676525" cy="1024255"/>
          </a:xfrm>
          <a:prstGeom prst="rect">
            <a:avLst/>
          </a:prstGeom>
          <a:solidFill>
            <a:srgbClr val="595959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250">
              <a:latin typeface="Times New Roman"/>
              <a:cs typeface="Times New Roman"/>
            </a:endParaRPr>
          </a:p>
          <a:p>
            <a:pPr marL="546100">
              <a:lnSpc>
                <a:spcPct val="100000"/>
              </a:lnSpc>
            </a:pPr>
            <a:r>
              <a:rPr dirty="0" sz="2300" b="1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dirty="0" sz="23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44980" y="8270971"/>
            <a:ext cx="2694940" cy="1024255"/>
          </a:xfrm>
          <a:prstGeom prst="rect">
            <a:avLst/>
          </a:prstGeom>
          <a:solidFill>
            <a:srgbClr val="595959"/>
          </a:solidFill>
        </p:spPr>
        <p:txBody>
          <a:bodyPr wrap="square" lIns="0" tIns="111760" rIns="0" bIns="0" rtlCol="0" vert="horz">
            <a:spAutoFit/>
          </a:bodyPr>
          <a:lstStyle/>
          <a:p>
            <a:pPr marL="727075" marR="727710" indent="6350">
              <a:lnSpc>
                <a:spcPct val="101699"/>
              </a:lnSpc>
              <a:spcBef>
                <a:spcPts val="880"/>
              </a:spcBef>
            </a:pPr>
            <a:r>
              <a:rPr dirty="0" sz="2300" spc="-10" b="1">
                <a:solidFill>
                  <a:srgbClr val="FFFFFF"/>
                </a:solidFill>
                <a:latin typeface="Arial"/>
                <a:cs typeface="Arial"/>
              </a:rPr>
              <a:t>Capacity Planning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63471" y="9386924"/>
            <a:ext cx="2676525" cy="1024255"/>
          </a:xfrm>
          <a:prstGeom prst="rect">
            <a:avLst/>
          </a:prstGeom>
          <a:solidFill>
            <a:srgbClr val="595959"/>
          </a:solidFill>
        </p:spPr>
        <p:txBody>
          <a:bodyPr wrap="square" lIns="0" tIns="6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636270">
              <a:lnSpc>
                <a:spcPct val="100000"/>
              </a:lnSpc>
            </a:pPr>
            <a:r>
              <a:rPr dirty="0" sz="2300" spc="-10" b="1">
                <a:solidFill>
                  <a:srgbClr val="FFFFFF"/>
                </a:solidFill>
                <a:latin typeface="Arial"/>
                <a:cs typeface="Arial"/>
              </a:rPr>
              <a:t>Scenarios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870774" y="2711456"/>
            <a:ext cx="4660265" cy="965200"/>
            <a:chOff x="3870774" y="2711456"/>
            <a:chExt cx="4660265" cy="965200"/>
          </a:xfrm>
        </p:grpSpPr>
        <p:sp>
          <p:nvSpPr>
            <p:cNvPr id="18" name="object 18" descr=""/>
            <p:cNvSpPr/>
            <p:nvPr/>
          </p:nvSpPr>
          <p:spPr>
            <a:xfrm>
              <a:off x="3872362" y="2713043"/>
              <a:ext cx="4657090" cy="962025"/>
            </a:xfrm>
            <a:custGeom>
              <a:avLst/>
              <a:gdLst/>
              <a:ahLst/>
              <a:cxnLst/>
              <a:rect l="l" t="t" r="r" b="b"/>
              <a:pathLst>
                <a:path w="4657090" h="962025">
                  <a:moveTo>
                    <a:pt x="4652154" y="0"/>
                  </a:moveTo>
                  <a:lnTo>
                    <a:pt x="4636" y="0"/>
                  </a:lnTo>
                  <a:lnTo>
                    <a:pt x="0" y="4636"/>
                  </a:lnTo>
                  <a:lnTo>
                    <a:pt x="0" y="956966"/>
                  </a:lnTo>
                  <a:lnTo>
                    <a:pt x="4636" y="961604"/>
                  </a:lnTo>
                  <a:lnTo>
                    <a:pt x="4652154" y="961604"/>
                  </a:lnTo>
                  <a:lnTo>
                    <a:pt x="4656792" y="956966"/>
                  </a:lnTo>
                  <a:lnTo>
                    <a:pt x="4656792" y="4636"/>
                  </a:lnTo>
                  <a:lnTo>
                    <a:pt x="4652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872362" y="2713043"/>
              <a:ext cx="4657090" cy="962025"/>
            </a:xfrm>
            <a:custGeom>
              <a:avLst/>
              <a:gdLst/>
              <a:ahLst/>
              <a:cxnLst/>
              <a:rect l="l" t="t" r="r" b="b"/>
              <a:pathLst>
                <a:path w="4657090" h="962025">
                  <a:moveTo>
                    <a:pt x="0" y="10358"/>
                  </a:moveTo>
                  <a:lnTo>
                    <a:pt x="0" y="4637"/>
                  </a:lnTo>
                  <a:lnTo>
                    <a:pt x="4637" y="0"/>
                  </a:lnTo>
                  <a:lnTo>
                    <a:pt x="10358" y="0"/>
                  </a:lnTo>
                  <a:lnTo>
                    <a:pt x="4646435" y="0"/>
                  </a:lnTo>
                  <a:lnTo>
                    <a:pt x="4652156" y="0"/>
                  </a:lnTo>
                  <a:lnTo>
                    <a:pt x="4656793" y="4637"/>
                  </a:lnTo>
                  <a:lnTo>
                    <a:pt x="4656793" y="10358"/>
                  </a:lnTo>
                  <a:lnTo>
                    <a:pt x="4656793" y="951247"/>
                  </a:lnTo>
                  <a:lnTo>
                    <a:pt x="4656793" y="956968"/>
                  </a:lnTo>
                  <a:lnTo>
                    <a:pt x="4652156" y="961605"/>
                  </a:lnTo>
                  <a:lnTo>
                    <a:pt x="4646435" y="961605"/>
                  </a:lnTo>
                  <a:lnTo>
                    <a:pt x="10358" y="961605"/>
                  </a:lnTo>
                  <a:lnTo>
                    <a:pt x="4637" y="961605"/>
                  </a:lnTo>
                  <a:lnTo>
                    <a:pt x="0" y="956968"/>
                  </a:lnTo>
                  <a:lnTo>
                    <a:pt x="0" y="951247"/>
                  </a:lnTo>
                  <a:lnTo>
                    <a:pt x="0" y="10358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3872362" y="2713043"/>
            <a:ext cx="4657090" cy="96202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46863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Owned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user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customizable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3870774" y="3813257"/>
            <a:ext cx="4660265" cy="981075"/>
            <a:chOff x="3870774" y="3813257"/>
            <a:chExt cx="4660265" cy="981075"/>
          </a:xfrm>
        </p:grpSpPr>
        <p:sp>
          <p:nvSpPr>
            <p:cNvPr id="22" name="object 22" descr=""/>
            <p:cNvSpPr/>
            <p:nvPr/>
          </p:nvSpPr>
          <p:spPr>
            <a:xfrm>
              <a:off x="3872362" y="3814845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9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3"/>
                  </a:lnTo>
                  <a:lnTo>
                    <a:pt x="4711" y="977347"/>
                  </a:lnTo>
                  <a:lnTo>
                    <a:pt x="4652079" y="977347"/>
                  </a:lnTo>
                  <a:lnTo>
                    <a:pt x="4656792" y="972633"/>
                  </a:lnTo>
                  <a:lnTo>
                    <a:pt x="4656792" y="4711"/>
                  </a:lnTo>
                  <a:lnTo>
                    <a:pt x="4652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872362" y="3814845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3872362" y="3814845"/>
            <a:ext cx="4657090" cy="97790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Owned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3870774" y="4930800"/>
            <a:ext cx="4660265" cy="981075"/>
            <a:chOff x="3870774" y="4930800"/>
            <a:chExt cx="4660265" cy="981075"/>
          </a:xfrm>
        </p:grpSpPr>
        <p:sp>
          <p:nvSpPr>
            <p:cNvPr id="26" name="object 26" descr=""/>
            <p:cNvSpPr/>
            <p:nvPr/>
          </p:nvSpPr>
          <p:spPr>
            <a:xfrm>
              <a:off x="3872362" y="4932388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9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1" y="977347"/>
                  </a:lnTo>
                  <a:lnTo>
                    <a:pt x="4652079" y="977347"/>
                  </a:lnTo>
                  <a:lnTo>
                    <a:pt x="4656792" y="972634"/>
                  </a:lnTo>
                  <a:lnTo>
                    <a:pt x="4656792" y="4711"/>
                  </a:lnTo>
                  <a:lnTo>
                    <a:pt x="4652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872362" y="4932388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872362" y="4932388"/>
            <a:ext cx="4657090" cy="9779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Arial"/>
                <a:cs typeface="Arial"/>
              </a:rPr>
              <a:t>Selectable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upgradable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3870774" y="6048343"/>
            <a:ext cx="4660265" cy="981075"/>
            <a:chOff x="3870774" y="6048343"/>
            <a:chExt cx="4660265" cy="981075"/>
          </a:xfrm>
        </p:grpSpPr>
        <p:sp>
          <p:nvSpPr>
            <p:cNvPr id="30" name="object 30" descr=""/>
            <p:cNvSpPr/>
            <p:nvPr/>
          </p:nvSpPr>
          <p:spPr>
            <a:xfrm>
              <a:off x="3872362" y="6049930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9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1" y="977347"/>
                  </a:lnTo>
                  <a:lnTo>
                    <a:pt x="4652079" y="977347"/>
                  </a:lnTo>
                  <a:lnTo>
                    <a:pt x="4656792" y="972634"/>
                  </a:lnTo>
                  <a:lnTo>
                    <a:pt x="4656792" y="4711"/>
                  </a:lnTo>
                  <a:lnTo>
                    <a:pt x="4652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872362" y="6049930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3872362" y="6049930"/>
            <a:ext cx="4657090" cy="97790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marL="280670">
              <a:lnSpc>
                <a:spcPct val="100000"/>
              </a:lnSpc>
              <a:spcBef>
                <a:spcPts val="1315"/>
              </a:spcBef>
            </a:pPr>
            <a:r>
              <a:rPr dirty="0" sz="2000" b="1">
                <a:latin typeface="Arial"/>
                <a:cs typeface="Arial"/>
              </a:rPr>
              <a:t>Master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nodes: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Configurable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  <a:p>
            <a:pPr marL="252729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Worker</a:t>
            </a:r>
            <a:r>
              <a:rPr dirty="0" sz="2000" spc="-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nodes: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Configurable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3870774" y="7165885"/>
            <a:ext cx="4660265" cy="981075"/>
            <a:chOff x="3870774" y="7165885"/>
            <a:chExt cx="4660265" cy="981075"/>
          </a:xfrm>
        </p:grpSpPr>
        <p:sp>
          <p:nvSpPr>
            <p:cNvPr id="34" name="object 34" descr=""/>
            <p:cNvSpPr/>
            <p:nvPr/>
          </p:nvSpPr>
          <p:spPr>
            <a:xfrm>
              <a:off x="3872362" y="7167473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9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1" y="977347"/>
                  </a:lnTo>
                  <a:lnTo>
                    <a:pt x="4652079" y="977347"/>
                  </a:lnTo>
                  <a:lnTo>
                    <a:pt x="4656792" y="972634"/>
                  </a:lnTo>
                  <a:lnTo>
                    <a:pt x="4656792" y="4711"/>
                  </a:lnTo>
                  <a:lnTo>
                    <a:pt x="4652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3872362" y="7167473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3872362" y="7167473"/>
            <a:ext cx="4657090" cy="977900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marL="1104265" marR="431800" indent="-683260">
              <a:lnSpc>
                <a:spcPct val="100000"/>
              </a:lnSpc>
              <a:spcBef>
                <a:spcPts val="1155"/>
              </a:spcBef>
            </a:pPr>
            <a:r>
              <a:rPr dirty="0" sz="2000" spc="-10">
                <a:latin typeface="Arial"/>
                <a:cs typeface="Arial"/>
              </a:rPr>
              <a:t>Kubernetes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free,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pay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 spc="-10">
                <a:latin typeface="Arial"/>
                <a:cs typeface="Arial"/>
              </a:rPr>
              <a:t>underneath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resources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3870774" y="8283426"/>
            <a:ext cx="4660265" cy="981075"/>
            <a:chOff x="3870774" y="8283426"/>
            <a:chExt cx="4660265" cy="981075"/>
          </a:xfrm>
        </p:grpSpPr>
        <p:sp>
          <p:nvSpPr>
            <p:cNvPr id="38" name="object 38" descr=""/>
            <p:cNvSpPr/>
            <p:nvPr/>
          </p:nvSpPr>
          <p:spPr>
            <a:xfrm>
              <a:off x="3872362" y="8285016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9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1" y="977346"/>
                  </a:lnTo>
                  <a:lnTo>
                    <a:pt x="4652079" y="977346"/>
                  </a:lnTo>
                  <a:lnTo>
                    <a:pt x="4656792" y="972634"/>
                  </a:lnTo>
                  <a:lnTo>
                    <a:pt x="4656792" y="4711"/>
                  </a:lnTo>
                  <a:lnTo>
                    <a:pt x="4652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3872362" y="8285013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3872362" y="8285016"/>
            <a:ext cx="4657090" cy="97790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marL="41211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Required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support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auto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scaling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3870774" y="9400969"/>
            <a:ext cx="4660265" cy="981075"/>
            <a:chOff x="3870774" y="9400969"/>
            <a:chExt cx="4660265" cy="981075"/>
          </a:xfrm>
        </p:grpSpPr>
        <p:sp>
          <p:nvSpPr>
            <p:cNvPr id="42" name="object 42" descr=""/>
            <p:cNvSpPr/>
            <p:nvPr/>
          </p:nvSpPr>
          <p:spPr>
            <a:xfrm>
              <a:off x="3872362" y="9402557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9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3"/>
                  </a:lnTo>
                  <a:lnTo>
                    <a:pt x="4711" y="977346"/>
                  </a:lnTo>
                  <a:lnTo>
                    <a:pt x="4652079" y="977346"/>
                  </a:lnTo>
                  <a:lnTo>
                    <a:pt x="4656792" y="972633"/>
                  </a:lnTo>
                  <a:lnTo>
                    <a:pt x="4656792" y="4711"/>
                  </a:lnTo>
                  <a:lnTo>
                    <a:pt x="4652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3872362" y="9402557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 descr=""/>
          <p:cNvSpPr txBox="1"/>
          <p:nvPr/>
        </p:nvSpPr>
        <p:spPr>
          <a:xfrm>
            <a:off x="3872362" y="9402557"/>
            <a:ext cx="4657090" cy="97790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marL="22479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scenarios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enterprise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customers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5" name="object 45" descr=""/>
          <p:cNvGrpSpPr/>
          <p:nvPr/>
        </p:nvGrpSpPr>
        <p:grpSpPr>
          <a:xfrm>
            <a:off x="9157765" y="2711456"/>
            <a:ext cx="4660265" cy="965200"/>
            <a:chOff x="9157765" y="2711456"/>
            <a:chExt cx="4660265" cy="965200"/>
          </a:xfrm>
        </p:grpSpPr>
        <p:sp>
          <p:nvSpPr>
            <p:cNvPr id="46" name="object 46" descr=""/>
            <p:cNvSpPr/>
            <p:nvPr/>
          </p:nvSpPr>
          <p:spPr>
            <a:xfrm>
              <a:off x="9159353" y="2713043"/>
              <a:ext cx="4657090" cy="962025"/>
            </a:xfrm>
            <a:custGeom>
              <a:avLst/>
              <a:gdLst/>
              <a:ahLst/>
              <a:cxnLst/>
              <a:rect l="l" t="t" r="r" b="b"/>
              <a:pathLst>
                <a:path w="4657090" h="962025">
                  <a:moveTo>
                    <a:pt x="4652150" y="0"/>
                  </a:moveTo>
                  <a:lnTo>
                    <a:pt x="4638" y="0"/>
                  </a:lnTo>
                  <a:lnTo>
                    <a:pt x="0" y="4636"/>
                  </a:lnTo>
                  <a:lnTo>
                    <a:pt x="0" y="956966"/>
                  </a:lnTo>
                  <a:lnTo>
                    <a:pt x="4638" y="961604"/>
                  </a:lnTo>
                  <a:lnTo>
                    <a:pt x="4652150" y="961604"/>
                  </a:lnTo>
                  <a:lnTo>
                    <a:pt x="4656786" y="956966"/>
                  </a:lnTo>
                  <a:lnTo>
                    <a:pt x="4656786" y="4636"/>
                  </a:lnTo>
                  <a:lnTo>
                    <a:pt x="4652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9159353" y="2713043"/>
              <a:ext cx="4657090" cy="962025"/>
            </a:xfrm>
            <a:custGeom>
              <a:avLst/>
              <a:gdLst/>
              <a:ahLst/>
              <a:cxnLst/>
              <a:rect l="l" t="t" r="r" b="b"/>
              <a:pathLst>
                <a:path w="4657090" h="962025">
                  <a:moveTo>
                    <a:pt x="0" y="10358"/>
                  </a:moveTo>
                  <a:lnTo>
                    <a:pt x="0" y="4637"/>
                  </a:lnTo>
                  <a:lnTo>
                    <a:pt x="4637" y="0"/>
                  </a:lnTo>
                  <a:lnTo>
                    <a:pt x="10358" y="0"/>
                  </a:lnTo>
                  <a:lnTo>
                    <a:pt x="4646435" y="0"/>
                  </a:lnTo>
                  <a:lnTo>
                    <a:pt x="4652156" y="0"/>
                  </a:lnTo>
                  <a:lnTo>
                    <a:pt x="4656793" y="4637"/>
                  </a:lnTo>
                  <a:lnTo>
                    <a:pt x="4656793" y="10358"/>
                  </a:lnTo>
                  <a:lnTo>
                    <a:pt x="4656793" y="951247"/>
                  </a:lnTo>
                  <a:lnTo>
                    <a:pt x="4656793" y="956968"/>
                  </a:lnTo>
                  <a:lnTo>
                    <a:pt x="4652156" y="961605"/>
                  </a:lnTo>
                  <a:lnTo>
                    <a:pt x="4646435" y="961605"/>
                  </a:lnTo>
                  <a:lnTo>
                    <a:pt x="10358" y="961605"/>
                  </a:lnTo>
                  <a:lnTo>
                    <a:pt x="4637" y="961605"/>
                  </a:lnTo>
                  <a:lnTo>
                    <a:pt x="0" y="956968"/>
                  </a:lnTo>
                  <a:lnTo>
                    <a:pt x="0" y="951247"/>
                  </a:lnTo>
                  <a:lnTo>
                    <a:pt x="0" y="10358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 descr=""/>
          <p:cNvSpPr txBox="1"/>
          <p:nvPr/>
        </p:nvSpPr>
        <p:spPr>
          <a:xfrm>
            <a:off x="9159353" y="2713043"/>
            <a:ext cx="4657090" cy="96202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Managed</a:t>
            </a:r>
            <a:r>
              <a:rPr dirty="0" sz="2000" spc="-10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by</a:t>
            </a:r>
            <a:r>
              <a:rPr dirty="0" sz="2000" spc="-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Alibaba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Cloud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9157765" y="3813257"/>
            <a:ext cx="4660265" cy="981075"/>
            <a:chOff x="9157765" y="3813257"/>
            <a:chExt cx="4660265" cy="981075"/>
          </a:xfrm>
        </p:grpSpPr>
        <p:sp>
          <p:nvSpPr>
            <p:cNvPr id="50" name="object 50" descr=""/>
            <p:cNvSpPr/>
            <p:nvPr/>
          </p:nvSpPr>
          <p:spPr>
            <a:xfrm>
              <a:off x="9159353" y="3814845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4" y="0"/>
                  </a:moveTo>
                  <a:lnTo>
                    <a:pt x="4712" y="0"/>
                  </a:lnTo>
                  <a:lnTo>
                    <a:pt x="0" y="4711"/>
                  </a:lnTo>
                  <a:lnTo>
                    <a:pt x="0" y="972633"/>
                  </a:lnTo>
                  <a:lnTo>
                    <a:pt x="4712" y="977347"/>
                  </a:lnTo>
                  <a:lnTo>
                    <a:pt x="4652074" y="977347"/>
                  </a:lnTo>
                  <a:lnTo>
                    <a:pt x="4656786" y="972633"/>
                  </a:lnTo>
                  <a:lnTo>
                    <a:pt x="4656786" y="4711"/>
                  </a:lnTo>
                  <a:lnTo>
                    <a:pt x="4652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9159353" y="3814845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9159353" y="3814845"/>
            <a:ext cx="4657090" cy="97790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Owned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9157765" y="4930800"/>
            <a:ext cx="4660265" cy="981075"/>
            <a:chOff x="9157765" y="4930800"/>
            <a:chExt cx="4660265" cy="981075"/>
          </a:xfrm>
        </p:grpSpPr>
        <p:sp>
          <p:nvSpPr>
            <p:cNvPr id="54" name="object 54" descr=""/>
            <p:cNvSpPr/>
            <p:nvPr/>
          </p:nvSpPr>
          <p:spPr>
            <a:xfrm>
              <a:off x="9159353" y="4932388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4" y="0"/>
                  </a:moveTo>
                  <a:lnTo>
                    <a:pt x="4712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2" y="977347"/>
                  </a:lnTo>
                  <a:lnTo>
                    <a:pt x="4652074" y="977347"/>
                  </a:lnTo>
                  <a:lnTo>
                    <a:pt x="4656786" y="972634"/>
                  </a:lnTo>
                  <a:lnTo>
                    <a:pt x="4656786" y="4711"/>
                  </a:lnTo>
                  <a:lnTo>
                    <a:pt x="4652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9159353" y="4932388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 descr=""/>
          <p:cNvSpPr txBox="1"/>
          <p:nvPr/>
        </p:nvSpPr>
        <p:spPr>
          <a:xfrm>
            <a:off x="9159353" y="4932388"/>
            <a:ext cx="4657090" cy="9779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2000" spc="-10">
                <a:latin typeface="Arial"/>
                <a:cs typeface="Arial"/>
              </a:rPr>
              <a:t>Selectable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upgradable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7" name="object 57" descr=""/>
          <p:cNvGrpSpPr/>
          <p:nvPr/>
        </p:nvGrpSpPr>
        <p:grpSpPr>
          <a:xfrm>
            <a:off x="9157765" y="6048343"/>
            <a:ext cx="4660265" cy="981075"/>
            <a:chOff x="9157765" y="6048343"/>
            <a:chExt cx="4660265" cy="981075"/>
          </a:xfrm>
        </p:grpSpPr>
        <p:sp>
          <p:nvSpPr>
            <p:cNvPr id="58" name="object 58" descr=""/>
            <p:cNvSpPr/>
            <p:nvPr/>
          </p:nvSpPr>
          <p:spPr>
            <a:xfrm>
              <a:off x="9159353" y="6049930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4" y="0"/>
                  </a:moveTo>
                  <a:lnTo>
                    <a:pt x="4712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2" y="977347"/>
                  </a:lnTo>
                  <a:lnTo>
                    <a:pt x="4652074" y="977347"/>
                  </a:lnTo>
                  <a:lnTo>
                    <a:pt x="4656786" y="972634"/>
                  </a:lnTo>
                  <a:lnTo>
                    <a:pt x="4656786" y="4711"/>
                  </a:lnTo>
                  <a:lnTo>
                    <a:pt x="4652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9159353" y="6049930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 descr=""/>
          <p:cNvSpPr txBox="1"/>
          <p:nvPr/>
        </p:nvSpPr>
        <p:spPr>
          <a:xfrm>
            <a:off x="9159353" y="6049930"/>
            <a:ext cx="4657090" cy="97790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315"/>
              </a:spcBef>
            </a:pPr>
            <a:r>
              <a:rPr dirty="0" sz="2000" b="1">
                <a:latin typeface="Arial"/>
                <a:cs typeface="Arial"/>
              </a:rPr>
              <a:t>Master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nodes:</a:t>
            </a:r>
            <a:r>
              <a:rPr dirty="0" sz="2000" spc="-70" b="1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Yes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default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Worker</a:t>
            </a:r>
            <a:r>
              <a:rPr dirty="0" sz="2000" spc="-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nodes:</a:t>
            </a:r>
            <a:r>
              <a:rPr dirty="0" sz="2000" spc="-80" b="1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Configurable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1" name="object 61" descr=""/>
          <p:cNvGrpSpPr/>
          <p:nvPr/>
        </p:nvGrpSpPr>
        <p:grpSpPr>
          <a:xfrm>
            <a:off x="9157765" y="7165885"/>
            <a:ext cx="4660265" cy="981075"/>
            <a:chOff x="9157765" y="7165885"/>
            <a:chExt cx="4660265" cy="981075"/>
          </a:xfrm>
        </p:grpSpPr>
        <p:sp>
          <p:nvSpPr>
            <p:cNvPr id="62" name="object 62" descr=""/>
            <p:cNvSpPr/>
            <p:nvPr/>
          </p:nvSpPr>
          <p:spPr>
            <a:xfrm>
              <a:off x="9159353" y="7167473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4" y="0"/>
                  </a:moveTo>
                  <a:lnTo>
                    <a:pt x="4712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2" y="977347"/>
                  </a:lnTo>
                  <a:lnTo>
                    <a:pt x="4652074" y="977347"/>
                  </a:lnTo>
                  <a:lnTo>
                    <a:pt x="4656786" y="972634"/>
                  </a:lnTo>
                  <a:lnTo>
                    <a:pt x="4656786" y="4711"/>
                  </a:lnTo>
                  <a:lnTo>
                    <a:pt x="4652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9159353" y="7167473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9159353" y="7167473"/>
            <a:ext cx="4657090" cy="977900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marL="1104265" marR="431800" indent="-683260">
              <a:lnSpc>
                <a:spcPct val="100000"/>
              </a:lnSpc>
              <a:spcBef>
                <a:spcPts val="1155"/>
              </a:spcBef>
            </a:pPr>
            <a:r>
              <a:rPr dirty="0" sz="2000" spc="-10">
                <a:latin typeface="Arial"/>
                <a:cs typeface="Arial"/>
              </a:rPr>
              <a:t>Kubernetes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free,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pay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 spc="-10">
                <a:latin typeface="Arial"/>
                <a:cs typeface="Arial"/>
              </a:rPr>
              <a:t>underneath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resources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5" name="object 65" descr=""/>
          <p:cNvGrpSpPr/>
          <p:nvPr/>
        </p:nvGrpSpPr>
        <p:grpSpPr>
          <a:xfrm>
            <a:off x="9157765" y="8283426"/>
            <a:ext cx="4660265" cy="981075"/>
            <a:chOff x="9157765" y="8283426"/>
            <a:chExt cx="4660265" cy="981075"/>
          </a:xfrm>
        </p:grpSpPr>
        <p:sp>
          <p:nvSpPr>
            <p:cNvPr id="66" name="object 66" descr=""/>
            <p:cNvSpPr/>
            <p:nvPr/>
          </p:nvSpPr>
          <p:spPr>
            <a:xfrm>
              <a:off x="9159353" y="8285016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4" y="0"/>
                  </a:moveTo>
                  <a:lnTo>
                    <a:pt x="4712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2" y="977346"/>
                  </a:lnTo>
                  <a:lnTo>
                    <a:pt x="4652074" y="977346"/>
                  </a:lnTo>
                  <a:lnTo>
                    <a:pt x="4656786" y="972634"/>
                  </a:lnTo>
                  <a:lnTo>
                    <a:pt x="4656786" y="4711"/>
                  </a:lnTo>
                  <a:lnTo>
                    <a:pt x="4652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9159353" y="8285013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 descr=""/>
          <p:cNvSpPr txBox="1"/>
          <p:nvPr/>
        </p:nvSpPr>
        <p:spPr>
          <a:xfrm>
            <a:off x="9159353" y="8285016"/>
            <a:ext cx="4657090" cy="97790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marL="41211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Required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support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auto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scaling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9" name="object 69" descr=""/>
          <p:cNvGrpSpPr/>
          <p:nvPr/>
        </p:nvGrpSpPr>
        <p:grpSpPr>
          <a:xfrm>
            <a:off x="9157765" y="9400969"/>
            <a:ext cx="4660265" cy="981075"/>
            <a:chOff x="9157765" y="9400969"/>
            <a:chExt cx="4660265" cy="981075"/>
          </a:xfrm>
        </p:grpSpPr>
        <p:sp>
          <p:nvSpPr>
            <p:cNvPr id="70" name="object 70" descr=""/>
            <p:cNvSpPr/>
            <p:nvPr/>
          </p:nvSpPr>
          <p:spPr>
            <a:xfrm>
              <a:off x="9159353" y="9402557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4" y="0"/>
                  </a:moveTo>
                  <a:lnTo>
                    <a:pt x="4712" y="0"/>
                  </a:lnTo>
                  <a:lnTo>
                    <a:pt x="0" y="4711"/>
                  </a:lnTo>
                  <a:lnTo>
                    <a:pt x="0" y="972633"/>
                  </a:lnTo>
                  <a:lnTo>
                    <a:pt x="4712" y="977346"/>
                  </a:lnTo>
                  <a:lnTo>
                    <a:pt x="4652074" y="977346"/>
                  </a:lnTo>
                  <a:lnTo>
                    <a:pt x="4656786" y="972633"/>
                  </a:lnTo>
                  <a:lnTo>
                    <a:pt x="4656786" y="4711"/>
                  </a:lnTo>
                  <a:lnTo>
                    <a:pt x="46520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9159353" y="9402557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 descr=""/>
          <p:cNvSpPr txBox="1"/>
          <p:nvPr/>
        </p:nvSpPr>
        <p:spPr>
          <a:xfrm>
            <a:off x="9159353" y="9402557"/>
            <a:ext cx="4657090" cy="97790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All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scenarios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3" name="object 73" descr=""/>
          <p:cNvGrpSpPr/>
          <p:nvPr/>
        </p:nvGrpSpPr>
        <p:grpSpPr>
          <a:xfrm>
            <a:off x="14462100" y="2711456"/>
            <a:ext cx="4660265" cy="965200"/>
            <a:chOff x="14462100" y="2711456"/>
            <a:chExt cx="4660265" cy="965200"/>
          </a:xfrm>
        </p:grpSpPr>
        <p:sp>
          <p:nvSpPr>
            <p:cNvPr id="74" name="object 74" descr=""/>
            <p:cNvSpPr/>
            <p:nvPr/>
          </p:nvSpPr>
          <p:spPr>
            <a:xfrm>
              <a:off x="14463687" y="2713043"/>
              <a:ext cx="4657090" cy="962025"/>
            </a:xfrm>
            <a:custGeom>
              <a:avLst/>
              <a:gdLst/>
              <a:ahLst/>
              <a:cxnLst/>
              <a:rect l="l" t="t" r="r" b="b"/>
              <a:pathLst>
                <a:path w="4657090" h="962025">
                  <a:moveTo>
                    <a:pt x="4652162" y="0"/>
                  </a:moveTo>
                  <a:lnTo>
                    <a:pt x="4635" y="0"/>
                  </a:lnTo>
                  <a:lnTo>
                    <a:pt x="0" y="4636"/>
                  </a:lnTo>
                  <a:lnTo>
                    <a:pt x="0" y="956966"/>
                  </a:lnTo>
                  <a:lnTo>
                    <a:pt x="4635" y="961604"/>
                  </a:lnTo>
                  <a:lnTo>
                    <a:pt x="4652162" y="961604"/>
                  </a:lnTo>
                  <a:lnTo>
                    <a:pt x="4656785" y="956966"/>
                  </a:lnTo>
                  <a:lnTo>
                    <a:pt x="4656785" y="4636"/>
                  </a:lnTo>
                  <a:lnTo>
                    <a:pt x="46521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4463687" y="2713043"/>
              <a:ext cx="4657090" cy="962025"/>
            </a:xfrm>
            <a:custGeom>
              <a:avLst/>
              <a:gdLst/>
              <a:ahLst/>
              <a:cxnLst/>
              <a:rect l="l" t="t" r="r" b="b"/>
              <a:pathLst>
                <a:path w="4657090" h="962025">
                  <a:moveTo>
                    <a:pt x="0" y="10358"/>
                  </a:moveTo>
                  <a:lnTo>
                    <a:pt x="0" y="4637"/>
                  </a:lnTo>
                  <a:lnTo>
                    <a:pt x="4637" y="0"/>
                  </a:lnTo>
                  <a:lnTo>
                    <a:pt x="10358" y="0"/>
                  </a:lnTo>
                  <a:lnTo>
                    <a:pt x="4646435" y="0"/>
                  </a:lnTo>
                  <a:lnTo>
                    <a:pt x="4652156" y="0"/>
                  </a:lnTo>
                  <a:lnTo>
                    <a:pt x="4656793" y="4637"/>
                  </a:lnTo>
                  <a:lnTo>
                    <a:pt x="4656793" y="10358"/>
                  </a:lnTo>
                  <a:lnTo>
                    <a:pt x="4656793" y="951247"/>
                  </a:lnTo>
                  <a:lnTo>
                    <a:pt x="4656793" y="956968"/>
                  </a:lnTo>
                  <a:lnTo>
                    <a:pt x="4652156" y="961605"/>
                  </a:lnTo>
                  <a:lnTo>
                    <a:pt x="4646435" y="961605"/>
                  </a:lnTo>
                  <a:lnTo>
                    <a:pt x="10358" y="961605"/>
                  </a:lnTo>
                  <a:lnTo>
                    <a:pt x="4637" y="961605"/>
                  </a:lnTo>
                  <a:lnTo>
                    <a:pt x="0" y="956968"/>
                  </a:lnTo>
                  <a:lnTo>
                    <a:pt x="0" y="951247"/>
                  </a:lnTo>
                  <a:lnTo>
                    <a:pt x="0" y="10358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 descr=""/>
          <p:cNvSpPr txBox="1"/>
          <p:nvPr/>
        </p:nvSpPr>
        <p:spPr>
          <a:xfrm>
            <a:off x="14463687" y="2713043"/>
            <a:ext cx="4657090" cy="962025"/>
          </a:xfrm>
          <a:prstGeom prst="rect">
            <a:avLst/>
          </a:prstGeom>
        </p:spPr>
        <p:txBody>
          <a:bodyPr wrap="square" lIns="0" tIns="138430" rIns="0" bIns="0" rtlCol="0" vert="horz">
            <a:spAutoFit/>
          </a:bodyPr>
          <a:lstStyle/>
          <a:p>
            <a:pPr marL="1543685" marR="748665" indent="-803275">
              <a:lnSpc>
                <a:spcPct val="100000"/>
              </a:lnSpc>
              <a:spcBef>
                <a:spcPts val="1090"/>
              </a:spcBef>
            </a:pPr>
            <a:r>
              <a:rPr dirty="0" sz="2000" spc="-10">
                <a:latin typeface="Arial"/>
                <a:cs typeface="Arial"/>
              </a:rPr>
              <a:t>Multitenant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managed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by </a:t>
            </a:r>
            <a:r>
              <a:rPr dirty="0" sz="2000">
                <a:latin typeface="Arial"/>
                <a:cs typeface="Arial"/>
              </a:rPr>
              <a:t>Alibaba</a:t>
            </a:r>
            <a:r>
              <a:rPr dirty="0" sz="2000" spc="-114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Cloud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7" name="object 77" descr=""/>
          <p:cNvGrpSpPr/>
          <p:nvPr/>
        </p:nvGrpSpPr>
        <p:grpSpPr>
          <a:xfrm>
            <a:off x="14462100" y="3813257"/>
            <a:ext cx="4660265" cy="981075"/>
            <a:chOff x="14462100" y="3813257"/>
            <a:chExt cx="4660265" cy="981075"/>
          </a:xfrm>
        </p:grpSpPr>
        <p:sp>
          <p:nvSpPr>
            <p:cNvPr id="78" name="object 78" descr=""/>
            <p:cNvSpPr/>
            <p:nvPr/>
          </p:nvSpPr>
          <p:spPr>
            <a:xfrm>
              <a:off x="14463687" y="3814845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3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3"/>
                  </a:lnTo>
                  <a:lnTo>
                    <a:pt x="4711" y="977347"/>
                  </a:lnTo>
                  <a:lnTo>
                    <a:pt x="4652073" y="977347"/>
                  </a:lnTo>
                  <a:lnTo>
                    <a:pt x="4656785" y="972633"/>
                  </a:lnTo>
                  <a:lnTo>
                    <a:pt x="4656785" y="4711"/>
                  </a:lnTo>
                  <a:lnTo>
                    <a:pt x="4652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4463687" y="3814845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 descr=""/>
          <p:cNvSpPr txBox="1"/>
          <p:nvPr/>
        </p:nvSpPr>
        <p:spPr>
          <a:xfrm>
            <a:off x="14463687" y="3814845"/>
            <a:ext cx="4657090" cy="977900"/>
          </a:xfrm>
          <a:prstGeom prst="rect">
            <a:avLst/>
          </a:prstGeom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Nodeless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1" name="object 81" descr=""/>
          <p:cNvGrpSpPr/>
          <p:nvPr/>
        </p:nvGrpSpPr>
        <p:grpSpPr>
          <a:xfrm>
            <a:off x="14462100" y="4930800"/>
            <a:ext cx="4660265" cy="981075"/>
            <a:chOff x="14462100" y="4930800"/>
            <a:chExt cx="4660265" cy="981075"/>
          </a:xfrm>
        </p:grpSpPr>
        <p:sp>
          <p:nvSpPr>
            <p:cNvPr id="82" name="object 82" descr=""/>
            <p:cNvSpPr/>
            <p:nvPr/>
          </p:nvSpPr>
          <p:spPr>
            <a:xfrm>
              <a:off x="14463687" y="4932388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3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1" y="977347"/>
                  </a:lnTo>
                  <a:lnTo>
                    <a:pt x="4652073" y="977347"/>
                  </a:lnTo>
                  <a:lnTo>
                    <a:pt x="4656785" y="972634"/>
                  </a:lnTo>
                  <a:lnTo>
                    <a:pt x="4656785" y="4711"/>
                  </a:lnTo>
                  <a:lnTo>
                    <a:pt x="4652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4463687" y="4932388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 descr=""/>
          <p:cNvSpPr txBox="1"/>
          <p:nvPr/>
        </p:nvSpPr>
        <p:spPr>
          <a:xfrm>
            <a:off x="14463687" y="4932388"/>
            <a:ext cx="4657090" cy="9779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000" spc="-20">
                <a:latin typeface="Arial"/>
                <a:cs typeface="Arial"/>
              </a:rPr>
              <a:t>N/A</a:t>
            </a:r>
            <a:r>
              <a:rPr dirty="0" sz="2000" spc="-17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(automatic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upgrading)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5" name="object 85" descr=""/>
          <p:cNvGrpSpPr/>
          <p:nvPr/>
        </p:nvGrpSpPr>
        <p:grpSpPr>
          <a:xfrm>
            <a:off x="14462100" y="6048343"/>
            <a:ext cx="4660265" cy="981075"/>
            <a:chOff x="14462100" y="6048343"/>
            <a:chExt cx="4660265" cy="981075"/>
          </a:xfrm>
        </p:grpSpPr>
        <p:sp>
          <p:nvSpPr>
            <p:cNvPr id="86" name="object 86" descr=""/>
            <p:cNvSpPr/>
            <p:nvPr/>
          </p:nvSpPr>
          <p:spPr>
            <a:xfrm>
              <a:off x="14463687" y="6049930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3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1" y="977347"/>
                  </a:lnTo>
                  <a:lnTo>
                    <a:pt x="4652073" y="977347"/>
                  </a:lnTo>
                  <a:lnTo>
                    <a:pt x="4656785" y="972634"/>
                  </a:lnTo>
                  <a:lnTo>
                    <a:pt x="4656785" y="4711"/>
                  </a:lnTo>
                  <a:lnTo>
                    <a:pt x="4652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4463687" y="6049930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 descr=""/>
          <p:cNvSpPr txBox="1"/>
          <p:nvPr/>
        </p:nvSpPr>
        <p:spPr>
          <a:xfrm>
            <a:off x="14463687" y="6049930"/>
            <a:ext cx="4657090" cy="97790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315"/>
              </a:spcBef>
            </a:pPr>
            <a:r>
              <a:rPr dirty="0" sz="2000" spc="-10" b="1">
                <a:latin typeface="Arial"/>
                <a:cs typeface="Arial"/>
              </a:rPr>
              <a:t>Control</a:t>
            </a:r>
            <a:r>
              <a:rPr dirty="0" sz="2000" spc="-9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plane: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spc="-70">
                <a:latin typeface="Arial"/>
                <a:cs typeface="Arial"/>
              </a:rPr>
              <a:t>Yes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default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000" b="1">
                <a:latin typeface="Arial"/>
                <a:cs typeface="Arial"/>
              </a:rPr>
              <a:t>Pods: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Configurable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by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user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9" name="object 89" descr=""/>
          <p:cNvGrpSpPr/>
          <p:nvPr/>
        </p:nvGrpSpPr>
        <p:grpSpPr>
          <a:xfrm>
            <a:off x="14462100" y="7165885"/>
            <a:ext cx="4660265" cy="981075"/>
            <a:chOff x="14462100" y="7165885"/>
            <a:chExt cx="4660265" cy="981075"/>
          </a:xfrm>
        </p:grpSpPr>
        <p:sp>
          <p:nvSpPr>
            <p:cNvPr id="90" name="object 90" descr=""/>
            <p:cNvSpPr/>
            <p:nvPr/>
          </p:nvSpPr>
          <p:spPr>
            <a:xfrm>
              <a:off x="14463687" y="7167473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3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1" y="977347"/>
                  </a:lnTo>
                  <a:lnTo>
                    <a:pt x="4652073" y="977347"/>
                  </a:lnTo>
                  <a:lnTo>
                    <a:pt x="4656785" y="972634"/>
                  </a:lnTo>
                  <a:lnTo>
                    <a:pt x="4656785" y="4711"/>
                  </a:lnTo>
                  <a:lnTo>
                    <a:pt x="4652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4463687" y="7167473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 descr=""/>
          <p:cNvSpPr txBox="1"/>
          <p:nvPr/>
        </p:nvSpPr>
        <p:spPr>
          <a:xfrm>
            <a:off x="14463687" y="7167473"/>
            <a:ext cx="4657090" cy="977900"/>
          </a:xfrm>
          <a:prstGeom prst="rect">
            <a:avLst/>
          </a:prstGeom>
        </p:spPr>
        <p:txBody>
          <a:bodyPr wrap="square" lIns="0" tIns="146685" rIns="0" bIns="0" rtlCol="0" vert="horz">
            <a:spAutoFit/>
          </a:bodyPr>
          <a:lstStyle/>
          <a:p>
            <a:pPr marL="355600" marR="364490" indent="64135">
              <a:lnSpc>
                <a:spcPct val="100000"/>
              </a:lnSpc>
              <a:spcBef>
                <a:spcPts val="1155"/>
              </a:spcBef>
            </a:pPr>
            <a:r>
              <a:rPr dirty="0" sz="2000" spc="-10">
                <a:latin typeface="Arial"/>
                <a:cs typeface="Arial"/>
              </a:rPr>
              <a:t>Kubernetes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service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free,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pay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for </a:t>
            </a:r>
            <a:r>
              <a:rPr dirty="0" sz="2000" spc="-10">
                <a:latin typeface="Arial"/>
                <a:cs typeface="Arial"/>
              </a:rPr>
              <a:t>resources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allocated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applications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3" name="object 93" descr=""/>
          <p:cNvGrpSpPr/>
          <p:nvPr/>
        </p:nvGrpSpPr>
        <p:grpSpPr>
          <a:xfrm>
            <a:off x="14462100" y="8283426"/>
            <a:ext cx="4660265" cy="981075"/>
            <a:chOff x="14462100" y="8283426"/>
            <a:chExt cx="4660265" cy="981075"/>
          </a:xfrm>
        </p:grpSpPr>
        <p:sp>
          <p:nvSpPr>
            <p:cNvPr id="94" name="object 94" descr=""/>
            <p:cNvSpPr/>
            <p:nvPr/>
          </p:nvSpPr>
          <p:spPr>
            <a:xfrm>
              <a:off x="14463687" y="8285016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3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4"/>
                  </a:lnTo>
                  <a:lnTo>
                    <a:pt x="4711" y="977346"/>
                  </a:lnTo>
                  <a:lnTo>
                    <a:pt x="4652073" y="977346"/>
                  </a:lnTo>
                  <a:lnTo>
                    <a:pt x="4656785" y="972634"/>
                  </a:lnTo>
                  <a:lnTo>
                    <a:pt x="4656785" y="4711"/>
                  </a:lnTo>
                  <a:lnTo>
                    <a:pt x="4652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4463687" y="8285013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 descr=""/>
          <p:cNvSpPr txBox="1"/>
          <p:nvPr/>
        </p:nvSpPr>
        <p:spPr>
          <a:xfrm>
            <a:off x="14463687" y="8285016"/>
            <a:ext cx="4657090" cy="97790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250">
              <a:latin typeface="Times New Roman"/>
              <a:cs typeface="Times New Roman"/>
            </a:endParaRPr>
          </a:p>
          <a:p>
            <a:pPr algn="ctr" marL="127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Not</a:t>
            </a:r>
            <a:r>
              <a:rPr dirty="0" sz="2000" spc="-1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required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7" name="object 97" descr=""/>
          <p:cNvGrpSpPr/>
          <p:nvPr/>
        </p:nvGrpSpPr>
        <p:grpSpPr>
          <a:xfrm>
            <a:off x="14462100" y="9400969"/>
            <a:ext cx="4660265" cy="981075"/>
            <a:chOff x="14462100" y="9400969"/>
            <a:chExt cx="4660265" cy="981075"/>
          </a:xfrm>
        </p:grpSpPr>
        <p:sp>
          <p:nvSpPr>
            <p:cNvPr id="98" name="object 98" descr=""/>
            <p:cNvSpPr/>
            <p:nvPr/>
          </p:nvSpPr>
          <p:spPr>
            <a:xfrm>
              <a:off x="14463687" y="9402557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4652073" y="0"/>
                  </a:moveTo>
                  <a:lnTo>
                    <a:pt x="4711" y="0"/>
                  </a:lnTo>
                  <a:lnTo>
                    <a:pt x="0" y="4711"/>
                  </a:lnTo>
                  <a:lnTo>
                    <a:pt x="0" y="972633"/>
                  </a:lnTo>
                  <a:lnTo>
                    <a:pt x="4711" y="977346"/>
                  </a:lnTo>
                  <a:lnTo>
                    <a:pt x="4652073" y="977346"/>
                  </a:lnTo>
                  <a:lnTo>
                    <a:pt x="4656785" y="972633"/>
                  </a:lnTo>
                  <a:lnTo>
                    <a:pt x="4656785" y="4711"/>
                  </a:lnTo>
                  <a:lnTo>
                    <a:pt x="4652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4463687" y="9402557"/>
              <a:ext cx="4657090" cy="977900"/>
            </a:xfrm>
            <a:custGeom>
              <a:avLst/>
              <a:gdLst/>
              <a:ahLst/>
              <a:cxnLst/>
              <a:rect l="l" t="t" r="r" b="b"/>
              <a:pathLst>
                <a:path w="4657090" h="977900">
                  <a:moveTo>
                    <a:pt x="0" y="10526"/>
                  </a:moveTo>
                  <a:lnTo>
                    <a:pt x="0" y="4712"/>
                  </a:lnTo>
                  <a:lnTo>
                    <a:pt x="4712" y="0"/>
                  </a:lnTo>
                  <a:lnTo>
                    <a:pt x="10526" y="0"/>
                  </a:lnTo>
                  <a:lnTo>
                    <a:pt x="4646266" y="0"/>
                  </a:lnTo>
                  <a:lnTo>
                    <a:pt x="4652080" y="0"/>
                  </a:lnTo>
                  <a:lnTo>
                    <a:pt x="4656793" y="4712"/>
                  </a:lnTo>
                  <a:lnTo>
                    <a:pt x="4656793" y="10526"/>
                  </a:lnTo>
                  <a:lnTo>
                    <a:pt x="4656793" y="966820"/>
                  </a:lnTo>
                  <a:lnTo>
                    <a:pt x="4656793" y="972634"/>
                  </a:lnTo>
                  <a:lnTo>
                    <a:pt x="4652080" y="977347"/>
                  </a:lnTo>
                  <a:lnTo>
                    <a:pt x="4646266" y="977347"/>
                  </a:lnTo>
                  <a:lnTo>
                    <a:pt x="10526" y="977347"/>
                  </a:lnTo>
                  <a:lnTo>
                    <a:pt x="4712" y="977347"/>
                  </a:lnTo>
                  <a:lnTo>
                    <a:pt x="0" y="972634"/>
                  </a:lnTo>
                  <a:lnTo>
                    <a:pt x="0" y="966820"/>
                  </a:lnTo>
                  <a:lnTo>
                    <a:pt x="0" y="10526"/>
                  </a:lnTo>
                  <a:close/>
                </a:path>
              </a:pathLst>
            </a:custGeom>
            <a:ln w="3175">
              <a:solidFill>
                <a:srgbClr val="FF8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0" name="object 100" descr=""/>
          <p:cNvSpPr txBox="1"/>
          <p:nvPr/>
        </p:nvSpPr>
        <p:spPr>
          <a:xfrm>
            <a:off x="14463687" y="9402557"/>
            <a:ext cx="4657090" cy="977900"/>
          </a:xfrm>
          <a:prstGeom prst="rect">
            <a:avLst/>
          </a:prstGeom>
        </p:spPr>
        <p:txBody>
          <a:bodyPr wrap="square" lIns="0" tIns="167005" rIns="0" bIns="0" rtlCol="0" vert="horz">
            <a:spAutoFit/>
          </a:bodyPr>
          <a:lstStyle/>
          <a:p>
            <a:pPr marL="692785">
              <a:lnSpc>
                <a:spcPct val="100000"/>
              </a:lnSpc>
              <a:spcBef>
                <a:spcPts val="1315"/>
              </a:spcBef>
            </a:pPr>
            <a:r>
              <a:rPr dirty="0" sz="2000" spc="-10">
                <a:latin typeface="Arial"/>
                <a:cs typeface="Arial"/>
              </a:rPr>
              <a:t>Optimized</a:t>
            </a:r>
            <a:r>
              <a:rPr dirty="0" sz="2000" spc="-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for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burst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workload,</a:t>
            </a:r>
            <a:endParaRPr sz="20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e.g.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batch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processing,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CI/CD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tasks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0" y="434666"/>
            <a:ext cx="251460" cy="895350"/>
          </a:xfrm>
          <a:custGeom>
            <a:avLst/>
            <a:gdLst/>
            <a:ahLst/>
            <a:cxnLst/>
            <a:rect l="l" t="t" r="r" b="b"/>
            <a:pathLst>
              <a:path w="251459" h="895350">
                <a:moveTo>
                  <a:pt x="251302" y="0"/>
                </a:moveTo>
                <a:lnTo>
                  <a:pt x="0" y="0"/>
                </a:lnTo>
                <a:lnTo>
                  <a:pt x="0" y="895351"/>
                </a:lnTo>
                <a:lnTo>
                  <a:pt x="251302" y="895351"/>
                </a:lnTo>
                <a:lnTo>
                  <a:pt x="251302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6643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404040"/>
                </a:solidFill>
              </a:rPr>
              <a:t>Differentiations</a:t>
            </a:r>
            <a:r>
              <a:rPr dirty="0" spc="-22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of</a:t>
            </a:r>
            <a:r>
              <a:rPr dirty="0" spc="-185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Kubernetes</a:t>
            </a:r>
            <a:r>
              <a:rPr dirty="0" spc="-204">
                <a:solidFill>
                  <a:srgbClr val="404040"/>
                </a:solidFill>
              </a:rPr>
              <a:t> </a:t>
            </a:r>
            <a:r>
              <a:rPr dirty="0" spc="-20">
                <a:solidFill>
                  <a:srgbClr val="404040"/>
                </a:solidFill>
              </a:rPr>
              <a:t>Cluster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10270880" y="2740926"/>
            <a:ext cx="8460740" cy="8032750"/>
          </a:xfrm>
          <a:custGeom>
            <a:avLst/>
            <a:gdLst/>
            <a:ahLst/>
            <a:cxnLst/>
            <a:rect l="l" t="t" r="r" b="b"/>
            <a:pathLst>
              <a:path w="8460740" h="8032750">
                <a:moveTo>
                  <a:pt x="8460517" y="0"/>
                </a:moveTo>
                <a:lnTo>
                  <a:pt x="0" y="0"/>
                </a:lnTo>
                <a:lnTo>
                  <a:pt x="0" y="8032600"/>
                </a:lnTo>
                <a:lnTo>
                  <a:pt x="8460517" y="8032600"/>
                </a:lnTo>
                <a:lnTo>
                  <a:pt x="8460517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364433" y="2740926"/>
            <a:ext cx="8460740" cy="8032750"/>
            <a:chOff x="1364433" y="2740926"/>
            <a:chExt cx="8460740" cy="8032750"/>
          </a:xfrm>
        </p:grpSpPr>
        <p:sp>
          <p:nvSpPr>
            <p:cNvPr id="6" name="object 6" descr=""/>
            <p:cNvSpPr/>
            <p:nvPr/>
          </p:nvSpPr>
          <p:spPr>
            <a:xfrm>
              <a:off x="1364433" y="2740926"/>
              <a:ext cx="8460740" cy="8032750"/>
            </a:xfrm>
            <a:custGeom>
              <a:avLst/>
              <a:gdLst/>
              <a:ahLst/>
              <a:cxnLst/>
              <a:rect l="l" t="t" r="r" b="b"/>
              <a:pathLst>
                <a:path w="8460740" h="8032750">
                  <a:moveTo>
                    <a:pt x="8460520" y="0"/>
                  </a:moveTo>
                  <a:lnTo>
                    <a:pt x="0" y="0"/>
                  </a:lnTo>
                  <a:lnTo>
                    <a:pt x="0" y="8032600"/>
                  </a:lnTo>
                  <a:lnTo>
                    <a:pt x="8460520" y="8032600"/>
                  </a:lnTo>
                  <a:lnTo>
                    <a:pt x="8460520" y="0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64870" y="5011003"/>
              <a:ext cx="2545080" cy="3815715"/>
            </a:xfrm>
            <a:custGeom>
              <a:avLst/>
              <a:gdLst/>
              <a:ahLst/>
              <a:cxnLst/>
              <a:rect l="l" t="t" r="r" b="b"/>
              <a:pathLst>
                <a:path w="2545079" h="3815715">
                  <a:moveTo>
                    <a:pt x="2545082" y="0"/>
                  </a:moveTo>
                  <a:lnTo>
                    <a:pt x="0" y="0"/>
                  </a:lnTo>
                  <a:lnTo>
                    <a:pt x="0" y="3815703"/>
                  </a:lnTo>
                  <a:lnTo>
                    <a:pt x="2545082" y="3815703"/>
                  </a:lnTo>
                  <a:lnTo>
                    <a:pt x="25450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64870" y="5011003"/>
              <a:ext cx="2545080" cy="3815715"/>
            </a:xfrm>
            <a:custGeom>
              <a:avLst/>
              <a:gdLst/>
              <a:ahLst/>
              <a:cxnLst/>
              <a:rect l="l" t="t" r="r" b="b"/>
              <a:pathLst>
                <a:path w="2545079" h="3815715">
                  <a:moveTo>
                    <a:pt x="0" y="0"/>
                  </a:moveTo>
                  <a:lnTo>
                    <a:pt x="2545084" y="0"/>
                  </a:lnTo>
                  <a:lnTo>
                    <a:pt x="2545084" y="3815705"/>
                  </a:lnTo>
                  <a:lnTo>
                    <a:pt x="0" y="38157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1414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342297" y="5011003"/>
              <a:ext cx="2545080" cy="3815715"/>
            </a:xfrm>
            <a:custGeom>
              <a:avLst/>
              <a:gdLst/>
              <a:ahLst/>
              <a:cxnLst/>
              <a:rect l="l" t="t" r="r" b="b"/>
              <a:pathLst>
                <a:path w="2545079" h="3815715">
                  <a:moveTo>
                    <a:pt x="2545083" y="0"/>
                  </a:moveTo>
                  <a:lnTo>
                    <a:pt x="0" y="0"/>
                  </a:lnTo>
                  <a:lnTo>
                    <a:pt x="0" y="3815703"/>
                  </a:lnTo>
                  <a:lnTo>
                    <a:pt x="2545083" y="3815703"/>
                  </a:lnTo>
                  <a:lnTo>
                    <a:pt x="2545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342297" y="5011003"/>
              <a:ext cx="2545080" cy="3815715"/>
            </a:xfrm>
            <a:custGeom>
              <a:avLst/>
              <a:gdLst/>
              <a:ahLst/>
              <a:cxnLst/>
              <a:rect l="l" t="t" r="r" b="b"/>
              <a:pathLst>
                <a:path w="2545079" h="3815715">
                  <a:moveTo>
                    <a:pt x="0" y="0"/>
                  </a:moveTo>
                  <a:lnTo>
                    <a:pt x="2545085" y="0"/>
                  </a:lnTo>
                  <a:lnTo>
                    <a:pt x="2545085" y="3815705"/>
                  </a:lnTo>
                  <a:lnTo>
                    <a:pt x="0" y="38157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14141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019724" y="5011003"/>
              <a:ext cx="2545080" cy="3815715"/>
            </a:xfrm>
            <a:custGeom>
              <a:avLst/>
              <a:gdLst/>
              <a:ahLst/>
              <a:cxnLst/>
              <a:rect l="l" t="t" r="r" b="b"/>
              <a:pathLst>
                <a:path w="2545079" h="3815715">
                  <a:moveTo>
                    <a:pt x="2545083" y="0"/>
                  </a:moveTo>
                  <a:lnTo>
                    <a:pt x="0" y="0"/>
                  </a:lnTo>
                  <a:lnTo>
                    <a:pt x="0" y="3815703"/>
                  </a:lnTo>
                  <a:lnTo>
                    <a:pt x="2545083" y="3815703"/>
                  </a:lnTo>
                  <a:lnTo>
                    <a:pt x="2545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019724" y="5011003"/>
              <a:ext cx="2545080" cy="3815715"/>
            </a:xfrm>
            <a:custGeom>
              <a:avLst/>
              <a:gdLst/>
              <a:ahLst/>
              <a:cxnLst/>
              <a:rect l="l" t="t" r="r" b="b"/>
              <a:pathLst>
                <a:path w="2545079" h="3815715">
                  <a:moveTo>
                    <a:pt x="0" y="0"/>
                  </a:moveTo>
                  <a:lnTo>
                    <a:pt x="2545085" y="0"/>
                  </a:lnTo>
                  <a:lnTo>
                    <a:pt x="2545085" y="3815705"/>
                  </a:lnTo>
                  <a:lnTo>
                    <a:pt x="0" y="38157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14141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2614146" y="6097523"/>
            <a:ext cx="69850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5" b="1">
                <a:solidFill>
                  <a:srgbClr val="FF6A00"/>
                </a:solidFill>
                <a:latin typeface="Arial"/>
                <a:cs typeface="Arial"/>
              </a:rPr>
              <a:t>ECS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290177" y="6121908"/>
            <a:ext cx="69850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5" b="1">
                <a:solidFill>
                  <a:srgbClr val="FF6A00"/>
                </a:solidFill>
                <a:latin typeface="Arial"/>
                <a:cs typeface="Arial"/>
              </a:rPr>
              <a:t>ECS</a:t>
            </a:r>
            <a:endParaRPr sz="2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985621" y="6121908"/>
            <a:ext cx="69850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5" b="1">
                <a:solidFill>
                  <a:srgbClr val="FF6A00"/>
                </a:solidFill>
                <a:latin typeface="Arial"/>
                <a:cs typeface="Arial"/>
              </a:rPr>
              <a:t>ECS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2223889" y="6804874"/>
            <a:ext cx="1507490" cy="1501140"/>
            <a:chOff x="2223889" y="6804874"/>
            <a:chExt cx="1507490" cy="1501140"/>
          </a:xfrm>
        </p:grpSpPr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2052" y="6804874"/>
              <a:ext cx="462927" cy="47490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3889" y="6804874"/>
              <a:ext cx="462927" cy="47490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8375" y="7830702"/>
              <a:ext cx="462927" cy="47490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0215" y="7830702"/>
              <a:ext cx="462927" cy="474902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2245344" y="7289292"/>
            <a:ext cx="15309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72819" algn="l"/>
              </a:tabLst>
            </a:pP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2181280" y="8289035"/>
            <a:ext cx="15951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36955" algn="l"/>
              </a:tabLst>
            </a:pP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664870" y="4247474"/>
            <a:ext cx="7900034" cy="643255"/>
          </a:xfrm>
          <a:prstGeom prst="rect">
            <a:avLst/>
          </a:prstGeom>
          <a:solidFill>
            <a:srgbClr val="FF6A00"/>
          </a:solidFill>
        </p:spPr>
        <p:txBody>
          <a:bodyPr wrap="square" lIns="0" tIns="100965" rIns="0" bIns="0" rtlCol="0" vert="horz">
            <a:spAutoFit/>
          </a:bodyPr>
          <a:lstStyle/>
          <a:p>
            <a:pPr marL="734695">
              <a:lnSpc>
                <a:spcPct val="100000"/>
              </a:lnSpc>
              <a:spcBef>
                <a:spcPts val="795"/>
              </a:spcBef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dirty="0" sz="260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Scheduling</a:t>
            </a:r>
            <a:r>
              <a:rPr dirty="0" sz="260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600" spc="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FFFF"/>
                </a:solidFill>
                <a:latin typeface="Arial"/>
                <a:cs typeface="Arial"/>
              </a:rPr>
              <a:t>Orchestration</a:t>
            </a:r>
            <a:endParaRPr sz="26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3799936" y="2956559"/>
            <a:ext cx="3625215" cy="108648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 indent="451484">
              <a:lnSpc>
                <a:spcPct val="101299"/>
              </a:lnSpc>
              <a:spcBef>
                <a:spcPts val="65"/>
              </a:spcBef>
            </a:pP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Pay</a:t>
            </a:r>
            <a:r>
              <a:rPr dirty="0" sz="23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dirty="0" sz="2300" spc="-10">
                <a:solidFill>
                  <a:srgbClr val="595959"/>
                </a:solidFill>
                <a:latin typeface="Arial"/>
                <a:cs typeface="Arial"/>
              </a:rPr>
              <a:t> infrastructure </a:t>
            </a: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Node</a:t>
            </a:r>
            <a:r>
              <a:rPr dirty="0" sz="2300" spc="-2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maintenance</a:t>
            </a:r>
            <a:r>
              <a:rPr dirty="0" sz="23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595959"/>
                </a:solidFill>
                <a:latin typeface="Arial"/>
                <a:cs typeface="Arial"/>
              </a:rPr>
              <a:t>required </a:t>
            </a: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Capacity</a:t>
            </a:r>
            <a:r>
              <a:rPr dirty="0" sz="2300" spc="-4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planning</a:t>
            </a:r>
            <a:r>
              <a:rPr dirty="0" sz="23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595959"/>
                </a:solidFill>
                <a:latin typeface="Arial"/>
                <a:cs typeface="Arial"/>
              </a:rPr>
              <a:t>required</a:t>
            </a:r>
            <a:endParaRPr sz="23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0530799" y="4247474"/>
            <a:ext cx="7927975" cy="643255"/>
          </a:xfrm>
          <a:prstGeom prst="rect">
            <a:avLst/>
          </a:prstGeom>
          <a:solidFill>
            <a:srgbClr val="FF6A00"/>
          </a:solidFill>
        </p:spPr>
        <p:txBody>
          <a:bodyPr wrap="square" lIns="0" tIns="100965" rIns="0" bIns="0" rtlCol="0" vert="horz">
            <a:spAutoFit/>
          </a:bodyPr>
          <a:lstStyle/>
          <a:p>
            <a:pPr marL="747395">
              <a:lnSpc>
                <a:spcPct val="100000"/>
              </a:lnSpc>
              <a:spcBef>
                <a:spcPts val="795"/>
              </a:spcBef>
            </a:pP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Container</a:t>
            </a:r>
            <a:r>
              <a:rPr dirty="0" sz="260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Scheduling</a:t>
            </a:r>
            <a:r>
              <a:rPr dirty="0" sz="260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600" spc="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600" spc="-10" b="1">
                <a:solidFill>
                  <a:srgbClr val="FFFFFF"/>
                </a:solidFill>
                <a:latin typeface="Arial"/>
                <a:cs typeface="Arial"/>
              </a:rPr>
              <a:t>Orchestration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10524897" y="5009415"/>
            <a:ext cx="7935595" cy="3888104"/>
            <a:chOff x="10524897" y="5009415"/>
            <a:chExt cx="7935595" cy="3888104"/>
          </a:xfrm>
        </p:grpSpPr>
        <p:sp>
          <p:nvSpPr>
            <p:cNvPr id="27" name="object 27" descr=""/>
            <p:cNvSpPr/>
            <p:nvPr/>
          </p:nvSpPr>
          <p:spPr>
            <a:xfrm>
              <a:off x="10526485" y="5011002"/>
              <a:ext cx="7932420" cy="3884929"/>
            </a:xfrm>
            <a:custGeom>
              <a:avLst/>
              <a:gdLst/>
              <a:ahLst/>
              <a:cxnLst/>
              <a:rect l="l" t="t" r="r" b="b"/>
              <a:pathLst>
                <a:path w="7932419" h="3884929">
                  <a:moveTo>
                    <a:pt x="7931999" y="0"/>
                  </a:moveTo>
                  <a:lnTo>
                    <a:pt x="0" y="0"/>
                  </a:lnTo>
                  <a:lnTo>
                    <a:pt x="0" y="3884343"/>
                  </a:lnTo>
                  <a:lnTo>
                    <a:pt x="7931999" y="3884343"/>
                  </a:lnTo>
                  <a:lnTo>
                    <a:pt x="7931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0526485" y="5011003"/>
              <a:ext cx="7932420" cy="3884929"/>
            </a:xfrm>
            <a:custGeom>
              <a:avLst/>
              <a:gdLst/>
              <a:ahLst/>
              <a:cxnLst/>
              <a:rect l="l" t="t" r="r" b="b"/>
              <a:pathLst>
                <a:path w="7932419" h="3884929">
                  <a:moveTo>
                    <a:pt x="0" y="0"/>
                  </a:moveTo>
                  <a:lnTo>
                    <a:pt x="7931994" y="0"/>
                  </a:lnTo>
                  <a:lnTo>
                    <a:pt x="7931994" y="3884343"/>
                  </a:lnTo>
                  <a:lnTo>
                    <a:pt x="0" y="38843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14141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11512183" y="6060947"/>
            <a:ext cx="56896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spc="-25" b="1">
                <a:solidFill>
                  <a:srgbClr val="FF6A00"/>
                </a:solidFill>
                <a:latin typeface="Arial"/>
                <a:cs typeface="Arial"/>
              </a:rPr>
              <a:t>ECI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10958042" y="6766039"/>
            <a:ext cx="6895465" cy="1519555"/>
            <a:chOff x="10958042" y="6766039"/>
            <a:chExt cx="6895465" cy="1519555"/>
          </a:xfrm>
        </p:grpSpPr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7281" y="6766040"/>
              <a:ext cx="474896" cy="47489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58042" y="6766039"/>
              <a:ext cx="474901" cy="47490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25762" y="7810322"/>
              <a:ext cx="474899" cy="47489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6533" y="7810322"/>
              <a:ext cx="474899" cy="474899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2334" y="6766040"/>
              <a:ext cx="474891" cy="474899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3096" y="6766040"/>
              <a:ext cx="474899" cy="47489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08938" y="7810322"/>
              <a:ext cx="474896" cy="474899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31584" y="7810322"/>
              <a:ext cx="474899" cy="474899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0672" y="6766040"/>
              <a:ext cx="474899" cy="474899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21446" y="6766040"/>
              <a:ext cx="474899" cy="474899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7289" y="7810322"/>
              <a:ext cx="474891" cy="47489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28063" y="7810322"/>
              <a:ext cx="474891" cy="474899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71961" y="6766040"/>
              <a:ext cx="474891" cy="474899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2736" y="6766040"/>
              <a:ext cx="474891" cy="474899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78565" y="7810322"/>
              <a:ext cx="474896" cy="474899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9339" y="7810322"/>
              <a:ext cx="474891" cy="474899"/>
            </a:xfrm>
            <a:prstGeom prst="rect">
              <a:avLst/>
            </a:prstGeom>
          </p:spPr>
        </p:pic>
      </p:grpSp>
      <p:sp>
        <p:nvSpPr>
          <p:cNvPr id="47" name="object 47" descr=""/>
          <p:cNvSpPr txBox="1"/>
          <p:nvPr/>
        </p:nvSpPr>
        <p:spPr>
          <a:xfrm>
            <a:off x="11044040" y="7258811"/>
            <a:ext cx="69710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18210" algn="l"/>
                <a:tab pos="1824355" algn="l"/>
                <a:tab pos="2743200" algn="l"/>
                <a:tab pos="3662679" algn="l"/>
                <a:tab pos="4581525" algn="l"/>
                <a:tab pos="5493385" algn="l"/>
                <a:tab pos="6412865" algn="l"/>
              </a:tabLst>
            </a:pP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8" name="object 48" descr=""/>
          <p:cNvSpPr txBox="1"/>
          <p:nvPr/>
        </p:nvSpPr>
        <p:spPr>
          <a:xfrm>
            <a:off x="11044040" y="8313420"/>
            <a:ext cx="69710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18210" algn="l"/>
                <a:tab pos="1824355" algn="l"/>
                <a:tab pos="2743200" algn="l"/>
                <a:tab pos="3662679" algn="l"/>
                <a:tab pos="4581525" algn="l"/>
                <a:tab pos="5493385" algn="l"/>
                <a:tab pos="6412865" algn="l"/>
              </a:tabLst>
            </a:pP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 descr=""/>
          <p:cNvSpPr txBox="1"/>
          <p:nvPr/>
        </p:nvSpPr>
        <p:spPr>
          <a:xfrm>
            <a:off x="12315610" y="2947416"/>
            <a:ext cx="4316730" cy="110744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Pay</a:t>
            </a:r>
            <a:r>
              <a:rPr dirty="0" sz="2300" spc="-3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dirty="0" sz="23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595959"/>
                </a:solidFill>
                <a:latin typeface="Arial"/>
                <a:cs typeface="Arial"/>
              </a:rPr>
              <a:t>workload</a:t>
            </a:r>
            <a:endParaRPr sz="2300">
              <a:latin typeface="Arial"/>
              <a:cs typeface="Arial"/>
            </a:endParaRPr>
          </a:p>
          <a:p>
            <a:pPr algn="ctr" marL="12065" marR="5080">
              <a:lnSpc>
                <a:spcPts val="2710"/>
              </a:lnSpc>
              <a:spcBef>
                <a:spcPts val="280"/>
              </a:spcBef>
            </a:pP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Node</a:t>
            </a:r>
            <a:r>
              <a:rPr dirty="0" sz="2300" spc="-1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maintenance</a:t>
            </a:r>
            <a:r>
              <a:rPr dirty="0" sz="2300" spc="-2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NOT</a:t>
            </a:r>
            <a:r>
              <a:rPr dirty="0" sz="2300" spc="-65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595959"/>
                </a:solidFill>
                <a:latin typeface="Arial"/>
                <a:cs typeface="Arial"/>
              </a:rPr>
              <a:t>required </a:t>
            </a: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Autoscaling</a:t>
            </a:r>
            <a:r>
              <a:rPr dirty="0" sz="23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dirty="0" sz="2300" spc="-3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595959"/>
                </a:solidFill>
                <a:latin typeface="Arial"/>
                <a:cs typeface="Arial"/>
              </a:rPr>
              <a:t>demand</a:t>
            </a:r>
            <a:endParaRPr sz="2300">
              <a:latin typeface="Arial"/>
              <a:cs typeface="Arial"/>
            </a:endParaRPr>
          </a:p>
        </p:txBody>
      </p:sp>
      <p:sp>
        <p:nvSpPr>
          <p:cNvPr id="50" name="object 50" descr=""/>
          <p:cNvSpPr txBox="1"/>
          <p:nvPr/>
        </p:nvSpPr>
        <p:spPr>
          <a:xfrm>
            <a:off x="13307517" y="5602223"/>
            <a:ext cx="3655695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300" b="1">
                <a:solidFill>
                  <a:srgbClr val="525252"/>
                </a:solidFill>
                <a:latin typeface="Arial"/>
                <a:cs typeface="Arial"/>
              </a:rPr>
              <a:t>Elastic</a:t>
            </a:r>
            <a:r>
              <a:rPr dirty="0" sz="2300" spc="-55" b="1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525252"/>
                </a:solidFill>
                <a:latin typeface="Arial"/>
                <a:cs typeface="Arial"/>
              </a:rPr>
              <a:t>Container</a:t>
            </a:r>
            <a:r>
              <a:rPr dirty="0" sz="2300" spc="-45" b="1">
                <a:solidFill>
                  <a:srgbClr val="525252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525252"/>
                </a:solidFill>
                <a:latin typeface="Arial"/>
                <a:cs typeface="Arial"/>
              </a:rPr>
              <a:t>Instance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51" name="object 5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68713" y="5280134"/>
            <a:ext cx="1038437" cy="726906"/>
          </a:xfrm>
          <a:prstGeom prst="rect">
            <a:avLst/>
          </a:prstGeom>
        </p:spPr>
      </p:pic>
      <p:grpSp>
        <p:nvGrpSpPr>
          <p:cNvPr id="52" name="object 52" descr=""/>
          <p:cNvGrpSpPr/>
          <p:nvPr/>
        </p:nvGrpSpPr>
        <p:grpSpPr>
          <a:xfrm>
            <a:off x="2619155" y="5277872"/>
            <a:ext cx="6080760" cy="3028315"/>
            <a:chOff x="2619155" y="5277872"/>
            <a:chExt cx="6080760" cy="3028315"/>
          </a:xfrm>
        </p:grpSpPr>
        <p:pic>
          <p:nvPicPr>
            <p:cNvPr id="53" name="object 5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19155" y="5277872"/>
              <a:ext cx="763899" cy="712349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0012" y="5277872"/>
              <a:ext cx="763901" cy="71234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5455" y="5277872"/>
              <a:ext cx="763900" cy="712349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285" y="6804874"/>
              <a:ext cx="462927" cy="474901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66123" y="6804874"/>
              <a:ext cx="462927" cy="474901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608" y="7830704"/>
              <a:ext cx="462927" cy="474901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72448" y="7830704"/>
              <a:ext cx="462927" cy="474901"/>
            </a:xfrm>
            <a:prstGeom prst="rect">
              <a:avLst/>
            </a:prstGeom>
          </p:spPr>
        </p:pic>
      </p:grpSp>
      <p:sp>
        <p:nvSpPr>
          <p:cNvPr id="60" name="object 60" descr=""/>
          <p:cNvSpPr txBox="1"/>
          <p:nvPr/>
        </p:nvSpPr>
        <p:spPr>
          <a:xfrm>
            <a:off x="10663878" y="9182100"/>
            <a:ext cx="6940550" cy="1244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3870" indent="-471170">
              <a:lnSpc>
                <a:spcPts val="2305"/>
              </a:lnSpc>
              <a:spcBef>
                <a:spcPts val="100"/>
              </a:spcBef>
              <a:buChar char="•"/>
              <a:tabLst>
                <a:tab pos="483870" algn="l"/>
                <a:tab pos="484505" algn="l"/>
              </a:tabLst>
            </a:pP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Simplify</a:t>
            </a:r>
            <a:r>
              <a:rPr dirty="0" sz="2000" spc="-9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Arial"/>
                <a:cs typeface="Arial"/>
              </a:rPr>
              <a:t>autoscaling</a:t>
            </a:r>
            <a:r>
              <a:rPr dirty="0" sz="20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for</a:t>
            </a:r>
            <a:r>
              <a:rPr dirty="0" sz="20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Arial"/>
                <a:cs typeface="Arial"/>
              </a:rPr>
              <a:t>traffic</a:t>
            </a:r>
            <a:r>
              <a:rPr dirty="0" sz="20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Arial"/>
                <a:cs typeface="Arial"/>
              </a:rPr>
              <a:t>busting</a:t>
            </a:r>
            <a:endParaRPr sz="2000">
              <a:latin typeface="Arial"/>
              <a:cs typeface="Arial"/>
            </a:endParaRPr>
          </a:p>
          <a:p>
            <a:pPr marL="483870" indent="-471170">
              <a:lnSpc>
                <a:spcPts val="2305"/>
              </a:lnSpc>
              <a:buChar char="•"/>
              <a:tabLst>
                <a:tab pos="483870" algn="l"/>
                <a:tab pos="484505" algn="l"/>
              </a:tabLst>
            </a:pP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Data</a:t>
            </a:r>
            <a:r>
              <a:rPr dirty="0" sz="2000" spc="-9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Arial"/>
                <a:cs typeface="Arial"/>
              </a:rPr>
              <a:t>processing,</a:t>
            </a:r>
            <a:r>
              <a:rPr dirty="0" sz="20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Presto,</a:t>
            </a:r>
            <a:r>
              <a:rPr dirty="0" sz="20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Spark,</a:t>
            </a:r>
            <a:r>
              <a:rPr dirty="0" sz="2000" spc="-9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Speed</a:t>
            </a:r>
            <a:r>
              <a:rPr dirty="0" sz="20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up</a:t>
            </a:r>
            <a:r>
              <a:rPr dirty="0" sz="20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CI/CD</a:t>
            </a:r>
            <a:r>
              <a:rPr dirty="0" sz="20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Arial"/>
                <a:cs typeface="Arial"/>
              </a:rPr>
              <a:t>pipeline,</a:t>
            </a:r>
            <a:endParaRPr sz="2000">
              <a:latin typeface="Arial"/>
              <a:cs typeface="Arial"/>
            </a:endParaRPr>
          </a:p>
          <a:p>
            <a:pPr marL="483870">
              <a:lnSpc>
                <a:spcPct val="100000"/>
              </a:lnSpc>
            </a:pP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Jenkins,</a:t>
            </a:r>
            <a:r>
              <a:rPr dirty="0" sz="2000" spc="-9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404040"/>
                </a:solidFill>
                <a:latin typeface="Arial"/>
                <a:cs typeface="Arial"/>
              </a:rPr>
              <a:t>Gitlab-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runner</a:t>
            </a:r>
            <a:r>
              <a:rPr dirty="0" sz="2000" spc="-9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404040"/>
                </a:solidFill>
                <a:latin typeface="Arial"/>
                <a:cs typeface="Arial"/>
              </a:rPr>
              <a:t>etc.</a:t>
            </a:r>
            <a:endParaRPr sz="2000">
              <a:latin typeface="Arial"/>
              <a:cs typeface="Arial"/>
            </a:endParaRPr>
          </a:p>
          <a:p>
            <a:pPr marL="483870" indent="-471170">
              <a:lnSpc>
                <a:spcPct val="100000"/>
              </a:lnSpc>
              <a:spcBef>
                <a:spcPts val="190"/>
              </a:spcBef>
              <a:buChar char="•"/>
              <a:tabLst>
                <a:tab pos="483870" algn="l"/>
                <a:tab pos="484505" algn="l"/>
              </a:tabLst>
            </a:pP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Spot</a:t>
            </a:r>
            <a:r>
              <a:rPr dirty="0" sz="2000" spc="-9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instance</a:t>
            </a:r>
            <a:r>
              <a:rPr dirty="0" sz="20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dirty="0" sz="20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GPU</a:t>
            </a:r>
            <a:r>
              <a:rPr dirty="0" sz="20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are</a:t>
            </a:r>
            <a:r>
              <a:rPr dirty="0" sz="20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Arial"/>
                <a:cs typeface="Arial"/>
              </a:rPr>
              <a:t>supported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1" name="object 61" descr=""/>
          <p:cNvSpPr txBox="1"/>
          <p:nvPr/>
        </p:nvSpPr>
        <p:spPr>
          <a:xfrm>
            <a:off x="1970228" y="9179052"/>
            <a:ext cx="7416165" cy="955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3870" indent="-471170">
              <a:lnSpc>
                <a:spcPct val="100000"/>
              </a:lnSpc>
              <a:spcBef>
                <a:spcPts val="100"/>
              </a:spcBef>
              <a:buChar char="•"/>
              <a:tabLst>
                <a:tab pos="483870" algn="l"/>
                <a:tab pos="484505" algn="l"/>
              </a:tabLst>
            </a:pP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ECS,</a:t>
            </a:r>
            <a:r>
              <a:rPr dirty="0" sz="20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Arial"/>
                <a:cs typeface="Arial"/>
              </a:rPr>
              <a:t>EBS(ECS</a:t>
            </a:r>
            <a:r>
              <a:rPr dirty="0" sz="2000" spc="-9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Bare</a:t>
            </a:r>
            <a:r>
              <a:rPr dirty="0" sz="20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Metal),</a:t>
            </a:r>
            <a:r>
              <a:rPr dirty="0" sz="20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simplify</a:t>
            </a:r>
            <a:r>
              <a:rPr dirty="0" sz="2000" spc="-8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scale</a:t>
            </a:r>
            <a:r>
              <a:rPr dirty="0" sz="20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up</a:t>
            </a:r>
            <a:r>
              <a:rPr dirty="0" sz="20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to</a:t>
            </a:r>
            <a:r>
              <a:rPr dirty="0" sz="20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Arial"/>
                <a:cs typeface="Arial"/>
              </a:rPr>
              <a:t>ECI</a:t>
            </a:r>
            <a:endParaRPr sz="2000">
              <a:latin typeface="Arial"/>
              <a:cs typeface="Arial"/>
            </a:endParaRPr>
          </a:p>
          <a:p>
            <a:pPr marL="483870" indent="-471170">
              <a:lnSpc>
                <a:spcPct val="100000"/>
              </a:lnSpc>
              <a:buChar char="•"/>
              <a:tabLst>
                <a:tab pos="483870" algn="l"/>
                <a:tab pos="484505" algn="l"/>
              </a:tabLst>
            </a:pP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Cloud</a:t>
            </a:r>
            <a:r>
              <a:rPr dirty="0" sz="2000" spc="-9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bursting,</a:t>
            </a:r>
            <a:r>
              <a:rPr dirty="0" sz="20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Large</a:t>
            </a:r>
            <a:r>
              <a:rPr dirty="0" sz="20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scale</a:t>
            </a:r>
            <a:r>
              <a:rPr dirty="0" sz="20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batch</a:t>
            </a:r>
            <a:r>
              <a:rPr dirty="0" sz="20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Arial"/>
                <a:cs typeface="Arial"/>
              </a:rPr>
              <a:t>processing,</a:t>
            </a:r>
            <a:r>
              <a:rPr dirty="0" sz="20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Hybrid</a:t>
            </a:r>
            <a:r>
              <a:rPr dirty="0" sz="2000" spc="-8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Arial"/>
                <a:cs typeface="Arial"/>
              </a:rPr>
              <a:t>elasticity</a:t>
            </a:r>
            <a:endParaRPr sz="2000">
              <a:latin typeface="Arial"/>
              <a:cs typeface="Arial"/>
            </a:endParaRPr>
          </a:p>
          <a:p>
            <a:pPr marL="483870" indent="-471170">
              <a:lnSpc>
                <a:spcPct val="100000"/>
              </a:lnSpc>
              <a:spcBef>
                <a:spcPts val="120"/>
              </a:spcBef>
              <a:buChar char="•"/>
              <a:tabLst>
                <a:tab pos="483870" algn="l"/>
                <a:tab pos="484505" algn="l"/>
              </a:tabLst>
            </a:pP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Spot</a:t>
            </a:r>
            <a:r>
              <a:rPr dirty="0" sz="2000" spc="-114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instance</a:t>
            </a:r>
            <a:r>
              <a:rPr dirty="0" sz="20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and</a:t>
            </a:r>
            <a:r>
              <a:rPr dirty="0" sz="20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GPU,</a:t>
            </a:r>
            <a:r>
              <a:rPr dirty="0" sz="2000" spc="-7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NPU,</a:t>
            </a:r>
            <a:r>
              <a:rPr dirty="0" sz="2000" spc="-6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404040"/>
                </a:solidFill>
                <a:latin typeface="Arial"/>
                <a:cs typeface="Arial"/>
              </a:rPr>
              <a:t>FPGA</a:t>
            </a:r>
            <a:r>
              <a:rPr dirty="0" sz="2000" spc="-1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04040"/>
                </a:solidFill>
                <a:latin typeface="Arial"/>
                <a:cs typeface="Arial"/>
              </a:rPr>
              <a:t>are</a:t>
            </a:r>
            <a:r>
              <a:rPr dirty="0" sz="2000" spc="-7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04040"/>
                </a:solidFill>
                <a:latin typeface="Arial"/>
                <a:cs typeface="Arial"/>
              </a:rPr>
              <a:t>supported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2" name="object 62" descr=""/>
          <p:cNvSpPr txBox="1"/>
          <p:nvPr/>
        </p:nvSpPr>
        <p:spPr>
          <a:xfrm>
            <a:off x="1364433" y="1880359"/>
            <a:ext cx="8460740" cy="861060"/>
          </a:xfrm>
          <a:prstGeom prst="rect">
            <a:avLst/>
          </a:prstGeom>
          <a:solidFill>
            <a:srgbClr val="404040"/>
          </a:solidFill>
        </p:spPr>
        <p:txBody>
          <a:bodyPr wrap="square" lIns="0" tIns="18288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440"/>
              </a:spcBef>
            </a:pP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Managed/Dedicated</a:t>
            </a:r>
            <a:r>
              <a:rPr dirty="0" sz="30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K8s</a:t>
            </a:r>
            <a:endParaRPr sz="3000">
              <a:latin typeface="Arial"/>
              <a:cs typeface="Arial"/>
            </a:endParaRPr>
          </a:p>
        </p:txBody>
      </p:sp>
      <p:sp>
        <p:nvSpPr>
          <p:cNvPr id="63" name="object 63" descr=""/>
          <p:cNvSpPr txBox="1"/>
          <p:nvPr/>
        </p:nvSpPr>
        <p:spPr>
          <a:xfrm>
            <a:off x="10270880" y="1880359"/>
            <a:ext cx="8460740" cy="861060"/>
          </a:xfrm>
          <a:prstGeom prst="rect">
            <a:avLst/>
          </a:prstGeom>
          <a:solidFill>
            <a:srgbClr val="404040"/>
          </a:solidFill>
        </p:spPr>
        <p:txBody>
          <a:bodyPr wrap="square" lIns="0" tIns="1828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dirty="0" sz="3000" spc="-20" b="1">
                <a:solidFill>
                  <a:srgbClr val="FFFFFF"/>
                </a:solidFill>
                <a:latin typeface="Arial"/>
                <a:cs typeface="Arial"/>
              </a:rPr>
              <a:t>Serverless</a:t>
            </a:r>
            <a:r>
              <a:rPr dirty="0" sz="30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25" b="1">
                <a:solidFill>
                  <a:srgbClr val="FFFFFF"/>
                </a:solidFill>
                <a:latin typeface="Arial"/>
                <a:cs typeface="Arial"/>
              </a:rPr>
              <a:t>K8s</a:t>
            </a:r>
            <a:endParaRPr sz="3000">
              <a:latin typeface="Arial"/>
              <a:cs typeface="Arial"/>
            </a:endParaRPr>
          </a:p>
        </p:txBody>
      </p:sp>
      <p:sp>
        <p:nvSpPr>
          <p:cNvPr id="64" name="object 64" descr=""/>
          <p:cNvSpPr txBox="1"/>
          <p:nvPr/>
        </p:nvSpPr>
        <p:spPr>
          <a:xfrm>
            <a:off x="4887578" y="7289292"/>
            <a:ext cx="15309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72819" algn="l"/>
              </a:tabLst>
            </a:pP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endParaRPr sz="20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4823513" y="8289035"/>
            <a:ext cx="15951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36955" algn="l"/>
              </a:tabLst>
            </a:pP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66" name="object 66" descr=""/>
          <p:cNvGrpSpPr/>
          <p:nvPr/>
        </p:nvGrpSpPr>
        <p:grpSpPr>
          <a:xfrm>
            <a:off x="7525489" y="6804874"/>
            <a:ext cx="1507490" cy="1501140"/>
            <a:chOff x="7525489" y="6804874"/>
            <a:chExt cx="1507490" cy="1501140"/>
          </a:xfrm>
        </p:grpSpPr>
        <p:pic>
          <p:nvPicPr>
            <p:cNvPr id="67" name="object 6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3649" y="6804874"/>
              <a:ext cx="462927" cy="474901"/>
            </a:xfrm>
            <a:prstGeom prst="rect">
              <a:avLst/>
            </a:prstGeom>
          </p:spPr>
        </p:pic>
        <p:pic>
          <p:nvPicPr>
            <p:cNvPr id="68" name="object 6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5489" y="6804874"/>
              <a:ext cx="462927" cy="474901"/>
            </a:xfrm>
            <a:prstGeom prst="rect">
              <a:avLst/>
            </a:prstGeom>
          </p:spPr>
        </p:pic>
        <p:pic>
          <p:nvPicPr>
            <p:cNvPr id="69" name="object 6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9974" y="7830702"/>
              <a:ext cx="462927" cy="474902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31814" y="7830702"/>
              <a:ext cx="462927" cy="474902"/>
            </a:xfrm>
            <a:prstGeom prst="rect">
              <a:avLst/>
            </a:prstGeom>
          </p:spPr>
        </p:pic>
      </p:grpSp>
      <p:sp>
        <p:nvSpPr>
          <p:cNvPr id="71" name="object 71" descr=""/>
          <p:cNvSpPr txBox="1"/>
          <p:nvPr/>
        </p:nvSpPr>
        <p:spPr>
          <a:xfrm>
            <a:off x="7546943" y="7289292"/>
            <a:ext cx="15309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72819" algn="l"/>
              </a:tabLst>
            </a:pP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endParaRPr sz="2000">
              <a:latin typeface="Arial"/>
              <a:cs typeface="Arial"/>
            </a:endParaRPr>
          </a:p>
        </p:txBody>
      </p:sp>
      <p:sp>
        <p:nvSpPr>
          <p:cNvPr id="72" name="object 72" descr=""/>
          <p:cNvSpPr txBox="1"/>
          <p:nvPr/>
        </p:nvSpPr>
        <p:spPr>
          <a:xfrm>
            <a:off x="7482878" y="8289035"/>
            <a:ext cx="15951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036955" algn="l"/>
              </a:tabLst>
            </a:pP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r>
              <a:rPr dirty="0" sz="2000">
                <a:solidFill>
                  <a:srgbClr val="525252"/>
                </a:solidFill>
                <a:latin typeface="Arial"/>
                <a:cs typeface="Arial"/>
              </a:rPr>
              <a:t>	</a:t>
            </a:r>
            <a:r>
              <a:rPr dirty="0" sz="2000" spc="-25">
                <a:solidFill>
                  <a:srgbClr val="525252"/>
                </a:solidFill>
                <a:latin typeface="Arial"/>
                <a:cs typeface="Arial"/>
              </a:rPr>
              <a:t>POD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56910" y="434666"/>
            <a:ext cx="251460" cy="895350"/>
          </a:xfrm>
          <a:custGeom>
            <a:avLst/>
            <a:gdLst/>
            <a:ahLst/>
            <a:cxnLst/>
            <a:rect l="l" t="t" r="r" b="b"/>
            <a:pathLst>
              <a:path w="251459" h="895350">
                <a:moveTo>
                  <a:pt x="251302" y="0"/>
                </a:moveTo>
                <a:lnTo>
                  <a:pt x="0" y="0"/>
                </a:lnTo>
                <a:lnTo>
                  <a:pt x="0" y="895351"/>
                </a:lnTo>
                <a:lnTo>
                  <a:pt x="251302" y="895351"/>
                </a:lnTo>
                <a:lnTo>
                  <a:pt x="251302" y="0"/>
                </a:lnTo>
                <a:close/>
              </a:path>
            </a:pathLst>
          </a:custGeom>
          <a:solidFill>
            <a:srgbClr val="EC660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6643" rIns="0" bIns="0" rtlCol="0" vert="horz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404040"/>
                </a:solidFill>
              </a:rPr>
              <a:t>Container</a:t>
            </a:r>
            <a:r>
              <a:rPr dirty="0" spc="-229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Registry</a:t>
            </a:r>
            <a:r>
              <a:rPr dirty="0" spc="-24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Service</a:t>
            </a:r>
            <a:r>
              <a:rPr dirty="0" spc="-25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(ACR)</a:t>
            </a:r>
            <a:r>
              <a:rPr dirty="0" spc="-215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Enterprise</a:t>
            </a:r>
            <a:r>
              <a:rPr dirty="0" spc="-245">
                <a:solidFill>
                  <a:srgbClr val="404040"/>
                </a:solidFill>
              </a:rPr>
              <a:t> </a:t>
            </a:r>
            <a:r>
              <a:rPr dirty="0" spc="-10">
                <a:solidFill>
                  <a:srgbClr val="404040"/>
                </a:solidFill>
              </a:rPr>
              <a:t>Edition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748380" y="2470611"/>
            <a:ext cx="1811655" cy="1835150"/>
            <a:chOff x="6748380" y="2470611"/>
            <a:chExt cx="1811655" cy="1835150"/>
          </a:xfrm>
        </p:grpSpPr>
        <p:sp>
          <p:nvSpPr>
            <p:cNvPr id="5" name="object 5" descr=""/>
            <p:cNvSpPr/>
            <p:nvPr/>
          </p:nvSpPr>
          <p:spPr>
            <a:xfrm>
              <a:off x="6748380" y="2470611"/>
              <a:ext cx="1811655" cy="1835150"/>
            </a:xfrm>
            <a:custGeom>
              <a:avLst/>
              <a:gdLst/>
              <a:ahLst/>
              <a:cxnLst/>
              <a:rect l="l" t="t" r="r" b="b"/>
              <a:pathLst>
                <a:path w="1811654" h="1835150">
                  <a:moveTo>
                    <a:pt x="905757" y="0"/>
                  </a:moveTo>
                  <a:lnTo>
                    <a:pt x="857653" y="1271"/>
                  </a:lnTo>
                  <a:lnTo>
                    <a:pt x="810205" y="5044"/>
                  </a:lnTo>
                  <a:lnTo>
                    <a:pt x="763470" y="11256"/>
                  </a:lnTo>
                  <a:lnTo>
                    <a:pt x="717516" y="19842"/>
                  </a:lnTo>
                  <a:lnTo>
                    <a:pt x="672405" y="30740"/>
                  </a:lnTo>
                  <a:lnTo>
                    <a:pt x="628195" y="43884"/>
                  </a:lnTo>
                  <a:lnTo>
                    <a:pt x="584954" y="59213"/>
                  </a:lnTo>
                  <a:lnTo>
                    <a:pt x="542743" y="76664"/>
                  </a:lnTo>
                  <a:lnTo>
                    <a:pt x="501623" y="96173"/>
                  </a:lnTo>
                  <a:lnTo>
                    <a:pt x="461658" y="117675"/>
                  </a:lnTo>
                  <a:lnTo>
                    <a:pt x="422911" y="141108"/>
                  </a:lnTo>
                  <a:lnTo>
                    <a:pt x="385443" y="166409"/>
                  </a:lnTo>
                  <a:lnTo>
                    <a:pt x="349318" y="193513"/>
                  </a:lnTo>
                  <a:lnTo>
                    <a:pt x="314599" y="222357"/>
                  </a:lnTo>
                  <a:lnTo>
                    <a:pt x="281346" y="252879"/>
                  </a:lnTo>
                  <a:lnTo>
                    <a:pt x="249624" y="285015"/>
                  </a:lnTo>
                  <a:lnTo>
                    <a:pt x="219495" y="318701"/>
                  </a:lnTo>
                  <a:lnTo>
                    <a:pt x="191023" y="353875"/>
                  </a:lnTo>
                  <a:lnTo>
                    <a:pt x="164266" y="390470"/>
                  </a:lnTo>
                  <a:lnTo>
                    <a:pt x="139292" y="428428"/>
                  </a:lnTo>
                  <a:lnTo>
                    <a:pt x="116160" y="467681"/>
                  </a:lnTo>
                  <a:lnTo>
                    <a:pt x="94935" y="508166"/>
                  </a:lnTo>
                  <a:lnTo>
                    <a:pt x="75678" y="549822"/>
                  </a:lnTo>
                  <a:lnTo>
                    <a:pt x="58453" y="592584"/>
                  </a:lnTo>
                  <a:lnTo>
                    <a:pt x="43320" y="636390"/>
                  </a:lnTo>
                  <a:lnTo>
                    <a:pt x="30344" y="681174"/>
                  </a:lnTo>
                  <a:lnTo>
                    <a:pt x="19587" y="726875"/>
                  </a:lnTo>
                  <a:lnTo>
                    <a:pt x="11111" y="773429"/>
                  </a:lnTo>
                  <a:lnTo>
                    <a:pt x="4980" y="820773"/>
                  </a:lnTo>
                  <a:lnTo>
                    <a:pt x="1256" y="868842"/>
                  </a:lnTo>
                  <a:lnTo>
                    <a:pt x="0" y="917573"/>
                  </a:lnTo>
                  <a:lnTo>
                    <a:pt x="1256" y="966304"/>
                  </a:lnTo>
                  <a:lnTo>
                    <a:pt x="4980" y="1014374"/>
                  </a:lnTo>
                  <a:lnTo>
                    <a:pt x="11111" y="1061717"/>
                  </a:lnTo>
                  <a:lnTo>
                    <a:pt x="19587" y="1108270"/>
                  </a:lnTo>
                  <a:lnTo>
                    <a:pt x="30344" y="1153971"/>
                  </a:lnTo>
                  <a:lnTo>
                    <a:pt x="43320" y="1198755"/>
                  </a:lnTo>
                  <a:lnTo>
                    <a:pt x="58453" y="1242561"/>
                  </a:lnTo>
                  <a:lnTo>
                    <a:pt x="75678" y="1285323"/>
                  </a:lnTo>
                  <a:lnTo>
                    <a:pt x="94935" y="1326979"/>
                  </a:lnTo>
                  <a:lnTo>
                    <a:pt x="116160" y="1367466"/>
                  </a:lnTo>
                  <a:lnTo>
                    <a:pt x="139292" y="1406719"/>
                  </a:lnTo>
                  <a:lnTo>
                    <a:pt x="164266" y="1444674"/>
                  </a:lnTo>
                  <a:lnTo>
                    <a:pt x="191023" y="1481270"/>
                  </a:lnTo>
                  <a:lnTo>
                    <a:pt x="219495" y="1516443"/>
                  </a:lnTo>
                  <a:lnTo>
                    <a:pt x="249624" y="1550130"/>
                  </a:lnTo>
                  <a:lnTo>
                    <a:pt x="281346" y="1582266"/>
                  </a:lnTo>
                  <a:lnTo>
                    <a:pt x="314599" y="1612788"/>
                  </a:lnTo>
                  <a:lnTo>
                    <a:pt x="349318" y="1641632"/>
                  </a:lnTo>
                  <a:lnTo>
                    <a:pt x="385443" y="1668736"/>
                  </a:lnTo>
                  <a:lnTo>
                    <a:pt x="422911" y="1694037"/>
                  </a:lnTo>
                  <a:lnTo>
                    <a:pt x="461658" y="1717470"/>
                  </a:lnTo>
                  <a:lnTo>
                    <a:pt x="501623" y="1738972"/>
                  </a:lnTo>
                  <a:lnTo>
                    <a:pt x="542743" y="1758481"/>
                  </a:lnTo>
                  <a:lnTo>
                    <a:pt x="584954" y="1775932"/>
                  </a:lnTo>
                  <a:lnTo>
                    <a:pt x="628195" y="1791261"/>
                  </a:lnTo>
                  <a:lnTo>
                    <a:pt x="672405" y="1804407"/>
                  </a:lnTo>
                  <a:lnTo>
                    <a:pt x="717516" y="1815303"/>
                  </a:lnTo>
                  <a:lnTo>
                    <a:pt x="763470" y="1823890"/>
                  </a:lnTo>
                  <a:lnTo>
                    <a:pt x="810205" y="1830101"/>
                  </a:lnTo>
                  <a:lnTo>
                    <a:pt x="857653" y="1833874"/>
                  </a:lnTo>
                  <a:lnTo>
                    <a:pt x="905757" y="1835147"/>
                  </a:lnTo>
                  <a:lnTo>
                    <a:pt x="953861" y="1833874"/>
                  </a:lnTo>
                  <a:lnTo>
                    <a:pt x="1001312" y="1830101"/>
                  </a:lnTo>
                  <a:lnTo>
                    <a:pt x="1048044" y="1823890"/>
                  </a:lnTo>
                  <a:lnTo>
                    <a:pt x="1093999" y="1815303"/>
                  </a:lnTo>
                  <a:lnTo>
                    <a:pt x="1139112" y="1804407"/>
                  </a:lnTo>
                  <a:lnTo>
                    <a:pt x="1183319" y="1791261"/>
                  </a:lnTo>
                  <a:lnTo>
                    <a:pt x="1226560" y="1775932"/>
                  </a:lnTo>
                  <a:lnTo>
                    <a:pt x="1268773" y="1758481"/>
                  </a:lnTo>
                  <a:lnTo>
                    <a:pt x="1309891" y="1738972"/>
                  </a:lnTo>
                  <a:lnTo>
                    <a:pt x="1349857" y="1717470"/>
                  </a:lnTo>
                  <a:lnTo>
                    <a:pt x="1388604" y="1694037"/>
                  </a:lnTo>
                  <a:lnTo>
                    <a:pt x="1426072" y="1668736"/>
                  </a:lnTo>
                  <a:lnTo>
                    <a:pt x="1462196" y="1641632"/>
                  </a:lnTo>
                  <a:lnTo>
                    <a:pt x="1496917" y="1612788"/>
                  </a:lnTo>
                  <a:lnTo>
                    <a:pt x="1530169" y="1582266"/>
                  </a:lnTo>
                  <a:lnTo>
                    <a:pt x="1561891" y="1550130"/>
                  </a:lnTo>
                  <a:lnTo>
                    <a:pt x="1592019" y="1516443"/>
                  </a:lnTo>
                  <a:lnTo>
                    <a:pt x="1620493" y="1481270"/>
                  </a:lnTo>
                  <a:lnTo>
                    <a:pt x="1647249" y="1444674"/>
                  </a:lnTo>
                  <a:lnTo>
                    <a:pt x="1672222" y="1406719"/>
                  </a:lnTo>
                  <a:lnTo>
                    <a:pt x="1695354" y="1367466"/>
                  </a:lnTo>
                  <a:lnTo>
                    <a:pt x="1716580" y="1326979"/>
                  </a:lnTo>
                  <a:lnTo>
                    <a:pt x="1735837" y="1285323"/>
                  </a:lnTo>
                  <a:lnTo>
                    <a:pt x="1753063" y="1242561"/>
                  </a:lnTo>
                  <a:lnTo>
                    <a:pt x="1768195" y="1198755"/>
                  </a:lnTo>
                  <a:lnTo>
                    <a:pt x="1781171" y="1153971"/>
                  </a:lnTo>
                  <a:lnTo>
                    <a:pt x="1791928" y="1108270"/>
                  </a:lnTo>
                  <a:lnTo>
                    <a:pt x="1800404" y="1061717"/>
                  </a:lnTo>
                  <a:lnTo>
                    <a:pt x="1806535" y="1014374"/>
                  </a:lnTo>
                  <a:lnTo>
                    <a:pt x="1810259" y="966304"/>
                  </a:lnTo>
                  <a:lnTo>
                    <a:pt x="1811515" y="917573"/>
                  </a:lnTo>
                  <a:lnTo>
                    <a:pt x="1810259" y="868842"/>
                  </a:lnTo>
                  <a:lnTo>
                    <a:pt x="1806535" y="820773"/>
                  </a:lnTo>
                  <a:lnTo>
                    <a:pt x="1800404" y="773429"/>
                  </a:lnTo>
                  <a:lnTo>
                    <a:pt x="1791928" y="726875"/>
                  </a:lnTo>
                  <a:lnTo>
                    <a:pt x="1781171" y="681174"/>
                  </a:lnTo>
                  <a:lnTo>
                    <a:pt x="1768195" y="636390"/>
                  </a:lnTo>
                  <a:lnTo>
                    <a:pt x="1753063" y="592584"/>
                  </a:lnTo>
                  <a:lnTo>
                    <a:pt x="1735837" y="549822"/>
                  </a:lnTo>
                  <a:lnTo>
                    <a:pt x="1716580" y="508166"/>
                  </a:lnTo>
                  <a:lnTo>
                    <a:pt x="1695354" y="467681"/>
                  </a:lnTo>
                  <a:lnTo>
                    <a:pt x="1672222" y="428428"/>
                  </a:lnTo>
                  <a:lnTo>
                    <a:pt x="1647249" y="390470"/>
                  </a:lnTo>
                  <a:lnTo>
                    <a:pt x="1620493" y="353875"/>
                  </a:lnTo>
                  <a:lnTo>
                    <a:pt x="1592019" y="318701"/>
                  </a:lnTo>
                  <a:lnTo>
                    <a:pt x="1561891" y="285015"/>
                  </a:lnTo>
                  <a:lnTo>
                    <a:pt x="1530169" y="252879"/>
                  </a:lnTo>
                  <a:lnTo>
                    <a:pt x="1496917" y="222357"/>
                  </a:lnTo>
                  <a:lnTo>
                    <a:pt x="1462196" y="193513"/>
                  </a:lnTo>
                  <a:lnTo>
                    <a:pt x="1426072" y="166409"/>
                  </a:lnTo>
                  <a:lnTo>
                    <a:pt x="1388604" y="141108"/>
                  </a:lnTo>
                  <a:lnTo>
                    <a:pt x="1349857" y="117675"/>
                  </a:lnTo>
                  <a:lnTo>
                    <a:pt x="1309891" y="96173"/>
                  </a:lnTo>
                  <a:lnTo>
                    <a:pt x="1268773" y="76664"/>
                  </a:lnTo>
                  <a:lnTo>
                    <a:pt x="1226560" y="59213"/>
                  </a:lnTo>
                  <a:lnTo>
                    <a:pt x="1183319" y="43884"/>
                  </a:lnTo>
                  <a:lnTo>
                    <a:pt x="1139112" y="30740"/>
                  </a:lnTo>
                  <a:lnTo>
                    <a:pt x="1093999" y="19842"/>
                  </a:lnTo>
                  <a:lnTo>
                    <a:pt x="1048044" y="11256"/>
                  </a:lnTo>
                  <a:lnTo>
                    <a:pt x="1001312" y="5044"/>
                  </a:lnTo>
                  <a:lnTo>
                    <a:pt x="953861" y="1271"/>
                  </a:lnTo>
                  <a:lnTo>
                    <a:pt x="905757" y="0"/>
                  </a:lnTo>
                  <a:close/>
                </a:path>
              </a:pathLst>
            </a:custGeom>
            <a:solidFill>
              <a:srgbClr val="FF6A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4910" y="2998022"/>
              <a:ext cx="917248" cy="86196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0845317" y="6036564"/>
            <a:ext cx="3653154" cy="21685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9255" marR="5080" indent="-376555">
              <a:lnSpc>
                <a:spcPct val="137500"/>
              </a:lnSpc>
              <a:spcBef>
                <a:spcPts val="85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P2P</a:t>
            </a:r>
            <a:r>
              <a:rPr dirty="0" sz="2000" spc="-13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based</a:t>
            </a:r>
            <a:r>
              <a:rPr dirty="0" sz="2000" spc="-10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large</a:t>
            </a:r>
            <a:r>
              <a:rPr dirty="0" sz="2000" spc="-7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scale</a:t>
            </a:r>
            <a:r>
              <a:rPr dirty="0" sz="2000" spc="-7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44546A"/>
                </a:solidFill>
                <a:latin typeface="Arial"/>
                <a:cs typeface="Arial"/>
              </a:rPr>
              <a:t>image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distribution</a:t>
            </a:r>
            <a:r>
              <a:rPr dirty="0" sz="2000" spc="-9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over</a:t>
            </a:r>
            <a:r>
              <a:rPr dirty="0" sz="2000" spc="-8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than</a:t>
            </a:r>
            <a:r>
              <a:rPr dirty="0" sz="2000" spc="-8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FF6A00"/>
                </a:solidFill>
                <a:latin typeface="Arial"/>
                <a:cs typeface="Arial"/>
              </a:rPr>
              <a:t>10K </a:t>
            </a: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nodes</a:t>
            </a:r>
            <a:endParaRPr sz="2000">
              <a:latin typeface="Arial"/>
              <a:cs typeface="Arial"/>
            </a:endParaRPr>
          </a:p>
          <a:p>
            <a:pPr marL="389255" marR="149860" indent="-376555">
              <a:lnSpc>
                <a:spcPct val="133000"/>
              </a:lnSpc>
              <a:spcBef>
                <a:spcPts val="600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Speed</a:t>
            </a:r>
            <a:r>
              <a:rPr dirty="0" sz="2000" spc="-8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up</a:t>
            </a:r>
            <a:r>
              <a:rPr dirty="0" sz="2000" spc="-7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image</a:t>
            </a:r>
            <a:r>
              <a:rPr dirty="0" sz="2000" spc="-7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pulling</a:t>
            </a:r>
            <a:r>
              <a:rPr dirty="0" sz="2000" spc="-7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to</a:t>
            </a:r>
            <a:r>
              <a:rPr dirty="0" sz="2000" spc="-8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50" b="1">
                <a:solidFill>
                  <a:srgbClr val="FF6A00"/>
                </a:solidFill>
                <a:latin typeface="Arial"/>
                <a:cs typeface="Arial"/>
              </a:rPr>
              <a:t>1 </a:t>
            </a:r>
            <a:r>
              <a:rPr dirty="0" sz="2000" b="1">
                <a:solidFill>
                  <a:srgbClr val="FF6A00"/>
                </a:solidFill>
                <a:latin typeface="Arial"/>
                <a:cs typeface="Arial"/>
              </a:rPr>
              <a:t>sec</a:t>
            </a:r>
            <a:r>
              <a:rPr dirty="0" sz="2000" spc="-95" b="1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through</a:t>
            </a:r>
            <a:r>
              <a:rPr dirty="0" sz="2000" spc="-8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snapshot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231060" y="4573015"/>
            <a:ext cx="2364740" cy="10375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161925">
              <a:lnSpc>
                <a:spcPct val="101200"/>
              </a:lnSpc>
              <a:spcBef>
                <a:spcPts val="50"/>
              </a:spcBef>
            </a:pPr>
            <a:r>
              <a:rPr dirty="0" sz="3300" spc="-10" b="1">
                <a:latin typeface="Arial"/>
                <a:cs typeface="Arial"/>
              </a:rPr>
              <a:t>Optimized </a:t>
            </a:r>
            <a:r>
              <a:rPr dirty="0" sz="3300" spc="-20" b="1">
                <a:latin typeface="Arial"/>
                <a:cs typeface="Arial"/>
              </a:rPr>
              <a:t>Distribution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14345" y="4548632"/>
            <a:ext cx="1675130" cy="1037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300" spc="-25" b="1">
                <a:latin typeface="Arial"/>
                <a:cs typeface="Arial"/>
              </a:rPr>
              <a:t>E2E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3300" spc="-10" b="1">
                <a:latin typeface="Arial"/>
                <a:cs typeface="Arial"/>
              </a:rPr>
              <a:t>Security</a:t>
            </a:r>
            <a:endParaRPr sz="33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397365" y="6036564"/>
            <a:ext cx="3606165" cy="216852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389255" marR="5080" indent="-377190">
              <a:lnSpc>
                <a:spcPct val="137500"/>
              </a:lnSpc>
              <a:spcBef>
                <a:spcPts val="85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Policy</a:t>
            </a:r>
            <a:r>
              <a:rPr dirty="0" sz="2000" spc="-9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based</a:t>
            </a:r>
            <a:r>
              <a:rPr dirty="0" sz="2000" spc="-7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6A00"/>
                </a:solidFill>
                <a:latin typeface="Arial"/>
                <a:cs typeface="Arial"/>
              </a:rPr>
              <a:t>image replication</a:t>
            </a:r>
            <a:r>
              <a:rPr dirty="0" sz="2000" spc="-130" b="1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6A00"/>
                </a:solidFill>
                <a:latin typeface="Arial"/>
                <a:cs typeface="Arial"/>
              </a:rPr>
              <a:t>across</a:t>
            </a:r>
            <a:r>
              <a:rPr dirty="0" sz="2000" spc="-125" b="1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2000" spc="-20" b="1">
                <a:solidFill>
                  <a:srgbClr val="FF6A00"/>
                </a:solidFill>
                <a:latin typeface="Arial"/>
                <a:cs typeface="Arial"/>
              </a:rPr>
              <a:t>different </a:t>
            </a:r>
            <a:r>
              <a:rPr dirty="0" sz="2000" spc="-10" b="1">
                <a:solidFill>
                  <a:srgbClr val="FF6A00"/>
                </a:solidFill>
                <a:latin typeface="Arial"/>
                <a:cs typeface="Arial"/>
              </a:rPr>
              <a:t>regions.</a:t>
            </a:r>
            <a:endParaRPr sz="2000">
              <a:latin typeface="Arial"/>
              <a:cs typeface="Arial"/>
            </a:endParaRPr>
          </a:p>
          <a:p>
            <a:pPr marL="389255" marR="866775" indent="-377190">
              <a:lnSpc>
                <a:spcPct val="133000"/>
              </a:lnSpc>
              <a:spcBef>
                <a:spcPts val="600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Replication</a:t>
            </a:r>
            <a:r>
              <a:rPr dirty="0" sz="2000" spc="-9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44546A"/>
                </a:solidFill>
                <a:latin typeface="Arial"/>
                <a:cs typeface="Arial"/>
              </a:rPr>
              <a:t>efficiency </a:t>
            </a: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improved</a:t>
            </a:r>
            <a:r>
              <a:rPr dirty="0" sz="2000" spc="-5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F6A00"/>
                </a:solidFill>
                <a:latin typeface="Arial"/>
                <a:cs typeface="Arial"/>
              </a:rPr>
              <a:t>7</a:t>
            </a:r>
            <a:r>
              <a:rPr dirty="0" sz="2000" spc="-40" b="1">
                <a:solidFill>
                  <a:srgbClr val="FF6A0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6A00"/>
                </a:solidFill>
                <a:latin typeface="Arial"/>
                <a:cs typeface="Arial"/>
              </a:rPr>
              <a:t>fold.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991802" y="4573015"/>
            <a:ext cx="2273935" cy="10375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535305">
              <a:lnSpc>
                <a:spcPct val="101200"/>
              </a:lnSpc>
              <a:spcBef>
                <a:spcPts val="50"/>
              </a:spcBef>
            </a:pPr>
            <a:r>
              <a:rPr dirty="0" sz="3300" spc="-10" b="1">
                <a:latin typeface="Arial"/>
                <a:cs typeface="Arial"/>
              </a:rPr>
              <a:t>Global </a:t>
            </a:r>
            <a:r>
              <a:rPr dirty="0" sz="3300" spc="-20" b="1">
                <a:latin typeface="Arial"/>
                <a:cs typeface="Arial"/>
              </a:rPr>
              <a:t>Replication</a:t>
            </a:r>
            <a:endParaRPr sz="33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741727" y="6063995"/>
            <a:ext cx="4173854" cy="1308735"/>
          </a:xfrm>
          <a:prstGeom prst="rect">
            <a:avLst/>
          </a:prstGeom>
        </p:spPr>
        <p:txBody>
          <a:bodyPr wrap="square" lIns="0" tIns="140335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105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VPC</a:t>
            </a:r>
            <a:r>
              <a:rPr dirty="0" sz="2000" spc="-11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intranet</a:t>
            </a:r>
            <a:r>
              <a:rPr dirty="0" sz="2000" spc="-10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supported</a:t>
            </a:r>
            <a:endParaRPr sz="2000">
              <a:latin typeface="Arial"/>
              <a:cs typeface="Arial"/>
            </a:endParaRPr>
          </a:p>
          <a:p>
            <a:pPr marL="389255" marR="5080" indent="-376555">
              <a:lnSpc>
                <a:spcPct val="137000"/>
              </a:lnSpc>
              <a:spcBef>
                <a:spcPts val="120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2000" spc="-25">
                <a:solidFill>
                  <a:srgbClr val="44546A"/>
                </a:solidFill>
                <a:latin typeface="Arial"/>
                <a:cs typeface="Arial"/>
              </a:rPr>
              <a:t>User-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defined</a:t>
            </a:r>
            <a:r>
              <a:rPr dirty="0" sz="2000" spc="-6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domain</a:t>
            </a:r>
            <a:r>
              <a:rPr dirty="0" sz="2000" spc="-5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and</a:t>
            </a:r>
            <a:r>
              <a:rPr dirty="0" sz="2000" spc="-5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network </a:t>
            </a:r>
            <a:r>
              <a:rPr dirty="0" sz="2000" spc="-25">
                <a:solidFill>
                  <a:srgbClr val="44546A"/>
                </a:solidFill>
                <a:latin typeface="Arial"/>
                <a:cs typeface="Arial"/>
              </a:rPr>
              <a:t>ACL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741727" y="7575804"/>
            <a:ext cx="4173854" cy="1296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9255" indent="-376555">
              <a:lnSpc>
                <a:spcPct val="100000"/>
              </a:lnSpc>
              <a:spcBef>
                <a:spcPts val="100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2000" spc="-20">
                <a:solidFill>
                  <a:srgbClr val="44546A"/>
                </a:solidFill>
                <a:latin typeface="Arial"/>
                <a:cs typeface="Arial"/>
              </a:rPr>
              <a:t>Server-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side</a:t>
            </a:r>
            <a:r>
              <a:rPr dirty="0" sz="2000" spc="-6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encryption</a:t>
            </a:r>
            <a:r>
              <a:rPr dirty="0" sz="2000" spc="-4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for</a:t>
            </a:r>
            <a:r>
              <a:rPr dirty="0" sz="2000" spc="-4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storage</a:t>
            </a:r>
            <a:endParaRPr sz="2000">
              <a:latin typeface="Arial"/>
              <a:cs typeface="Arial"/>
            </a:endParaRPr>
          </a:p>
          <a:p>
            <a:pPr marL="389255" indent="-376555">
              <a:lnSpc>
                <a:spcPct val="100000"/>
              </a:lnSpc>
              <a:spcBef>
                <a:spcPts val="1415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2000" spc="-20">
                <a:solidFill>
                  <a:srgbClr val="44546A"/>
                </a:solidFill>
                <a:latin typeface="Arial"/>
                <a:cs typeface="Arial"/>
              </a:rPr>
              <a:t>Vulnerability</a:t>
            </a:r>
            <a:r>
              <a:rPr dirty="0" sz="2000" spc="-7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scan</a:t>
            </a:r>
            <a:r>
              <a:rPr dirty="0" sz="2000" spc="-5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and</a:t>
            </a:r>
            <a:r>
              <a:rPr dirty="0" sz="2000" spc="-5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analysis</a:t>
            </a:r>
            <a:endParaRPr sz="2000">
              <a:latin typeface="Arial"/>
              <a:cs typeface="Arial"/>
            </a:endParaRPr>
          </a:p>
          <a:p>
            <a:pPr marL="389255" indent="-376555">
              <a:lnSpc>
                <a:spcPct val="100000"/>
              </a:lnSpc>
              <a:spcBef>
                <a:spcPts val="1390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Content</a:t>
            </a:r>
            <a:r>
              <a:rPr dirty="0" sz="2000" spc="-9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44546A"/>
                </a:solidFill>
                <a:latin typeface="Arial"/>
                <a:cs typeface="Arial"/>
              </a:rPr>
              <a:t>trust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86004" y="9891724"/>
            <a:ext cx="18418810" cy="643255"/>
          </a:xfrm>
          <a:prstGeom prst="rect">
            <a:avLst/>
          </a:prstGeom>
          <a:solidFill>
            <a:srgbClr val="F2F2F2"/>
          </a:solidFill>
        </p:spPr>
        <p:txBody>
          <a:bodyPr wrap="square" lIns="0" tIns="234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SLA</a:t>
            </a:r>
            <a:r>
              <a:rPr dirty="0" sz="3600" spc="-1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FF0000"/>
                </a:solidFill>
                <a:latin typeface="Arial"/>
                <a:cs typeface="Arial"/>
              </a:rPr>
              <a:t>99.95%</a:t>
            </a:r>
            <a:endParaRPr sz="3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69703" y="6048756"/>
            <a:ext cx="3843654" cy="8362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9255" marR="5080" indent="-376555">
              <a:lnSpc>
                <a:spcPct val="133000"/>
              </a:lnSpc>
              <a:spcBef>
                <a:spcPts val="100"/>
              </a:spcBef>
              <a:buChar char="•"/>
              <a:tabLst>
                <a:tab pos="389255" algn="l"/>
                <a:tab pos="389890" algn="l"/>
              </a:tabLst>
            </a:pP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Manage</a:t>
            </a:r>
            <a:r>
              <a:rPr dirty="0" sz="2000" spc="-9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both</a:t>
            </a:r>
            <a:r>
              <a:rPr dirty="0" sz="2000" spc="-9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container</a:t>
            </a:r>
            <a:r>
              <a:rPr dirty="0" sz="2000" spc="-9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44546A"/>
                </a:solidFill>
                <a:latin typeface="Arial"/>
                <a:cs typeface="Arial"/>
              </a:rPr>
              <a:t>images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and</a:t>
            </a:r>
            <a:r>
              <a:rPr dirty="0" sz="2000" spc="-70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Helm</a:t>
            </a:r>
            <a:r>
              <a:rPr dirty="0" sz="2000" spc="-8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44546A"/>
                </a:solidFill>
                <a:latin typeface="Arial"/>
                <a:cs typeface="Arial"/>
              </a:rPr>
              <a:t>charts</a:t>
            </a:r>
            <a:r>
              <a:rPr dirty="0" sz="2000" spc="-75">
                <a:solidFill>
                  <a:srgbClr val="44546A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44546A"/>
                </a:solidFill>
                <a:latin typeface="Arial"/>
                <a:cs typeface="Arial"/>
              </a:rPr>
              <a:t>v2/v3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690052" y="4573015"/>
            <a:ext cx="2598420" cy="10375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569595" marR="5080" indent="-556895">
              <a:lnSpc>
                <a:spcPct val="101200"/>
              </a:lnSpc>
              <a:spcBef>
                <a:spcPts val="50"/>
              </a:spcBef>
            </a:pPr>
            <a:r>
              <a:rPr dirty="0" sz="3300" spc="-20" b="1">
                <a:latin typeface="Arial"/>
                <a:cs typeface="Arial"/>
              </a:rPr>
              <a:t>Cloud-</a:t>
            </a:r>
            <a:r>
              <a:rPr dirty="0" sz="3300" spc="-10" b="1">
                <a:latin typeface="Arial"/>
                <a:cs typeface="Arial"/>
              </a:rPr>
              <a:t>Native Artifact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2008997" y="2398157"/>
            <a:ext cx="1811655" cy="1835150"/>
            <a:chOff x="2008997" y="2398157"/>
            <a:chExt cx="1811655" cy="1835150"/>
          </a:xfrm>
        </p:grpSpPr>
        <p:sp>
          <p:nvSpPr>
            <p:cNvPr id="18" name="object 18" descr=""/>
            <p:cNvSpPr/>
            <p:nvPr/>
          </p:nvSpPr>
          <p:spPr>
            <a:xfrm>
              <a:off x="2008997" y="2398157"/>
              <a:ext cx="1811655" cy="1835150"/>
            </a:xfrm>
            <a:custGeom>
              <a:avLst/>
              <a:gdLst/>
              <a:ahLst/>
              <a:cxnLst/>
              <a:rect l="l" t="t" r="r" b="b"/>
              <a:pathLst>
                <a:path w="1811654" h="1835150">
                  <a:moveTo>
                    <a:pt x="905757" y="0"/>
                  </a:moveTo>
                  <a:lnTo>
                    <a:pt x="857653" y="1271"/>
                  </a:lnTo>
                  <a:lnTo>
                    <a:pt x="810204" y="5045"/>
                  </a:lnTo>
                  <a:lnTo>
                    <a:pt x="763470" y="11256"/>
                  </a:lnTo>
                  <a:lnTo>
                    <a:pt x="717516" y="19842"/>
                  </a:lnTo>
                  <a:lnTo>
                    <a:pt x="672404" y="30740"/>
                  </a:lnTo>
                  <a:lnTo>
                    <a:pt x="628195" y="43884"/>
                  </a:lnTo>
                  <a:lnTo>
                    <a:pt x="584954" y="59215"/>
                  </a:lnTo>
                  <a:lnTo>
                    <a:pt x="542743" y="76664"/>
                  </a:lnTo>
                  <a:lnTo>
                    <a:pt x="501623" y="96173"/>
                  </a:lnTo>
                  <a:lnTo>
                    <a:pt x="461658" y="117676"/>
                  </a:lnTo>
                  <a:lnTo>
                    <a:pt x="422911" y="141109"/>
                  </a:lnTo>
                  <a:lnTo>
                    <a:pt x="385443" y="166409"/>
                  </a:lnTo>
                  <a:lnTo>
                    <a:pt x="349318" y="193513"/>
                  </a:lnTo>
                  <a:lnTo>
                    <a:pt x="314598" y="222357"/>
                  </a:lnTo>
                  <a:lnTo>
                    <a:pt x="281346" y="252879"/>
                  </a:lnTo>
                  <a:lnTo>
                    <a:pt x="249624" y="285015"/>
                  </a:lnTo>
                  <a:lnTo>
                    <a:pt x="219495" y="318702"/>
                  </a:lnTo>
                  <a:lnTo>
                    <a:pt x="191021" y="353875"/>
                  </a:lnTo>
                  <a:lnTo>
                    <a:pt x="164265" y="390471"/>
                  </a:lnTo>
                  <a:lnTo>
                    <a:pt x="139292" y="428426"/>
                  </a:lnTo>
                  <a:lnTo>
                    <a:pt x="116160" y="467680"/>
                  </a:lnTo>
                  <a:lnTo>
                    <a:pt x="94935" y="508167"/>
                  </a:lnTo>
                  <a:lnTo>
                    <a:pt x="75678" y="549822"/>
                  </a:lnTo>
                  <a:lnTo>
                    <a:pt x="58451" y="592585"/>
                  </a:lnTo>
                  <a:lnTo>
                    <a:pt x="43319" y="636390"/>
                  </a:lnTo>
                  <a:lnTo>
                    <a:pt x="30344" y="681175"/>
                  </a:lnTo>
                  <a:lnTo>
                    <a:pt x="19587" y="726876"/>
                  </a:lnTo>
                  <a:lnTo>
                    <a:pt x="11111" y="773429"/>
                  </a:lnTo>
                  <a:lnTo>
                    <a:pt x="4979" y="820771"/>
                  </a:lnTo>
                  <a:lnTo>
                    <a:pt x="1254" y="868841"/>
                  </a:lnTo>
                  <a:lnTo>
                    <a:pt x="0" y="917573"/>
                  </a:lnTo>
                  <a:lnTo>
                    <a:pt x="1254" y="966304"/>
                  </a:lnTo>
                  <a:lnTo>
                    <a:pt x="4979" y="1014373"/>
                  </a:lnTo>
                  <a:lnTo>
                    <a:pt x="11111" y="1061716"/>
                  </a:lnTo>
                  <a:lnTo>
                    <a:pt x="19587" y="1108270"/>
                  </a:lnTo>
                  <a:lnTo>
                    <a:pt x="30344" y="1153971"/>
                  </a:lnTo>
                  <a:lnTo>
                    <a:pt x="43319" y="1198756"/>
                  </a:lnTo>
                  <a:lnTo>
                    <a:pt x="58451" y="1242561"/>
                  </a:lnTo>
                  <a:lnTo>
                    <a:pt x="75678" y="1285323"/>
                  </a:lnTo>
                  <a:lnTo>
                    <a:pt x="94935" y="1326979"/>
                  </a:lnTo>
                  <a:lnTo>
                    <a:pt x="116160" y="1367466"/>
                  </a:lnTo>
                  <a:lnTo>
                    <a:pt x="139292" y="1406719"/>
                  </a:lnTo>
                  <a:lnTo>
                    <a:pt x="164265" y="1444675"/>
                  </a:lnTo>
                  <a:lnTo>
                    <a:pt x="191021" y="1481270"/>
                  </a:lnTo>
                  <a:lnTo>
                    <a:pt x="219495" y="1516444"/>
                  </a:lnTo>
                  <a:lnTo>
                    <a:pt x="249624" y="1550130"/>
                  </a:lnTo>
                  <a:lnTo>
                    <a:pt x="281346" y="1582266"/>
                  </a:lnTo>
                  <a:lnTo>
                    <a:pt x="314598" y="1612788"/>
                  </a:lnTo>
                  <a:lnTo>
                    <a:pt x="349318" y="1641633"/>
                  </a:lnTo>
                  <a:lnTo>
                    <a:pt x="385443" y="1668736"/>
                  </a:lnTo>
                  <a:lnTo>
                    <a:pt x="422911" y="1694037"/>
                  </a:lnTo>
                  <a:lnTo>
                    <a:pt x="461658" y="1717471"/>
                  </a:lnTo>
                  <a:lnTo>
                    <a:pt x="501623" y="1738972"/>
                  </a:lnTo>
                  <a:lnTo>
                    <a:pt x="542743" y="1758481"/>
                  </a:lnTo>
                  <a:lnTo>
                    <a:pt x="584954" y="1775932"/>
                  </a:lnTo>
                  <a:lnTo>
                    <a:pt x="628195" y="1791261"/>
                  </a:lnTo>
                  <a:lnTo>
                    <a:pt x="672404" y="1804407"/>
                  </a:lnTo>
                  <a:lnTo>
                    <a:pt x="717516" y="1815304"/>
                  </a:lnTo>
                  <a:lnTo>
                    <a:pt x="763470" y="1823890"/>
                  </a:lnTo>
                  <a:lnTo>
                    <a:pt x="810204" y="1830101"/>
                  </a:lnTo>
                  <a:lnTo>
                    <a:pt x="857653" y="1833874"/>
                  </a:lnTo>
                  <a:lnTo>
                    <a:pt x="905757" y="1835147"/>
                  </a:lnTo>
                  <a:lnTo>
                    <a:pt x="953861" y="1833874"/>
                  </a:lnTo>
                  <a:lnTo>
                    <a:pt x="1001311" y="1830101"/>
                  </a:lnTo>
                  <a:lnTo>
                    <a:pt x="1048044" y="1823890"/>
                  </a:lnTo>
                  <a:lnTo>
                    <a:pt x="1093998" y="1815304"/>
                  </a:lnTo>
                  <a:lnTo>
                    <a:pt x="1139111" y="1804407"/>
                  </a:lnTo>
                  <a:lnTo>
                    <a:pt x="1183319" y="1791261"/>
                  </a:lnTo>
                  <a:lnTo>
                    <a:pt x="1226560" y="1775932"/>
                  </a:lnTo>
                  <a:lnTo>
                    <a:pt x="1268773" y="1758481"/>
                  </a:lnTo>
                  <a:lnTo>
                    <a:pt x="1309891" y="1738972"/>
                  </a:lnTo>
                  <a:lnTo>
                    <a:pt x="1349856" y="1717471"/>
                  </a:lnTo>
                  <a:lnTo>
                    <a:pt x="1388604" y="1694037"/>
                  </a:lnTo>
                  <a:lnTo>
                    <a:pt x="1426071" y="1668736"/>
                  </a:lnTo>
                  <a:lnTo>
                    <a:pt x="1462196" y="1641633"/>
                  </a:lnTo>
                  <a:lnTo>
                    <a:pt x="1496917" y="1612788"/>
                  </a:lnTo>
                  <a:lnTo>
                    <a:pt x="1530168" y="1582266"/>
                  </a:lnTo>
                  <a:lnTo>
                    <a:pt x="1561890" y="1550130"/>
                  </a:lnTo>
                  <a:lnTo>
                    <a:pt x="1592019" y="1516444"/>
                  </a:lnTo>
                  <a:lnTo>
                    <a:pt x="1620493" y="1481270"/>
                  </a:lnTo>
                  <a:lnTo>
                    <a:pt x="1647248" y="1444675"/>
                  </a:lnTo>
                  <a:lnTo>
                    <a:pt x="1672222" y="1406719"/>
                  </a:lnTo>
                  <a:lnTo>
                    <a:pt x="1695354" y="1367466"/>
                  </a:lnTo>
                  <a:lnTo>
                    <a:pt x="1716580" y="1326979"/>
                  </a:lnTo>
                  <a:lnTo>
                    <a:pt x="1735837" y="1285323"/>
                  </a:lnTo>
                  <a:lnTo>
                    <a:pt x="1753063" y="1242561"/>
                  </a:lnTo>
                  <a:lnTo>
                    <a:pt x="1768195" y="1198756"/>
                  </a:lnTo>
                  <a:lnTo>
                    <a:pt x="1781171" y="1153971"/>
                  </a:lnTo>
                  <a:lnTo>
                    <a:pt x="1791928" y="1108270"/>
                  </a:lnTo>
                  <a:lnTo>
                    <a:pt x="1800402" y="1061716"/>
                  </a:lnTo>
                  <a:lnTo>
                    <a:pt x="1806535" y="1014373"/>
                  </a:lnTo>
                  <a:lnTo>
                    <a:pt x="1810259" y="966304"/>
                  </a:lnTo>
                  <a:lnTo>
                    <a:pt x="1811515" y="917573"/>
                  </a:lnTo>
                  <a:lnTo>
                    <a:pt x="1810259" y="868841"/>
                  </a:lnTo>
                  <a:lnTo>
                    <a:pt x="1806535" y="820771"/>
                  </a:lnTo>
                  <a:lnTo>
                    <a:pt x="1800402" y="773429"/>
                  </a:lnTo>
                  <a:lnTo>
                    <a:pt x="1791928" y="726876"/>
                  </a:lnTo>
                  <a:lnTo>
                    <a:pt x="1781171" y="681175"/>
                  </a:lnTo>
                  <a:lnTo>
                    <a:pt x="1768195" y="636390"/>
                  </a:lnTo>
                  <a:lnTo>
                    <a:pt x="1753063" y="592585"/>
                  </a:lnTo>
                  <a:lnTo>
                    <a:pt x="1735837" y="549822"/>
                  </a:lnTo>
                  <a:lnTo>
                    <a:pt x="1716580" y="508167"/>
                  </a:lnTo>
                  <a:lnTo>
                    <a:pt x="1695354" y="467680"/>
                  </a:lnTo>
                  <a:lnTo>
                    <a:pt x="1672222" y="428426"/>
                  </a:lnTo>
                  <a:lnTo>
                    <a:pt x="1647248" y="390471"/>
                  </a:lnTo>
                  <a:lnTo>
                    <a:pt x="1620493" y="353875"/>
                  </a:lnTo>
                  <a:lnTo>
                    <a:pt x="1592019" y="318702"/>
                  </a:lnTo>
                  <a:lnTo>
                    <a:pt x="1561890" y="285015"/>
                  </a:lnTo>
                  <a:lnTo>
                    <a:pt x="1530168" y="252879"/>
                  </a:lnTo>
                  <a:lnTo>
                    <a:pt x="1496917" y="222357"/>
                  </a:lnTo>
                  <a:lnTo>
                    <a:pt x="1462196" y="193513"/>
                  </a:lnTo>
                  <a:lnTo>
                    <a:pt x="1426071" y="166409"/>
                  </a:lnTo>
                  <a:lnTo>
                    <a:pt x="1388604" y="141109"/>
                  </a:lnTo>
                  <a:lnTo>
                    <a:pt x="1349856" y="117676"/>
                  </a:lnTo>
                  <a:lnTo>
                    <a:pt x="1309891" y="96173"/>
                  </a:lnTo>
                  <a:lnTo>
                    <a:pt x="1268773" y="76664"/>
                  </a:lnTo>
                  <a:lnTo>
                    <a:pt x="1226560" y="59215"/>
                  </a:lnTo>
                  <a:lnTo>
                    <a:pt x="1183319" y="43884"/>
                  </a:lnTo>
                  <a:lnTo>
                    <a:pt x="1139111" y="30740"/>
                  </a:lnTo>
                  <a:lnTo>
                    <a:pt x="1093998" y="19842"/>
                  </a:lnTo>
                  <a:lnTo>
                    <a:pt x="1048044" y="11256"/>
                  </a:lnTo>
                  <a:lnTo>
                    <a:pt x="1001311" y="5045"/>
                  </a:lnTo>
                  <a:lnTo>
                    <a:pt x="953861" y="1271"/>
                  </a:lnTo>
                  <a:lnTo>
                    <a:pt x="905757" y="0"/>
                  </a:lnTo>
                  <a:close/>
                </a:path>
              </a:pathLst>
            </a:custGeom>
            <a:solidFill>
              <a:srgbClr val="FF6A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5433" y="2744524"/>
              <a:ext cx="1058644" cy="1058644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16227145" y="2470611"/>
            <a:ext cx="1811655" cy="1835150"/>
            <a:chOff x="16227145" y="2470611"/>
            <a:chExt cx="1811655" cy="1835150"/>
          </a:xfrm>
        </p:grpSpPr>
        <p:sp>
          <p:nvSpPr>
            <p:cNvPr id="21" name="object 21" descr=""/>
            <p:cNvSpPr/>
            <p:nvPr/>
          </p:nvSpPr>
          <p:spPr>
            <a:xfrm>
              <a:off x="16227145" y="2470611"/>
              <a:ext cx="1811655" cy="1835150"/>
            </a:xfrm>
            <a:custGeom>
              <a:avLst/>
              <a:gdLst/>
              <a:ahLst/>
              <a:cxnLst/>
              <a:rect l="l" t="t" r="r" b="b"/>
              <a:pathLst>
                <a:path w="1811655" h="1835150">
                  <a:moveTo>
                    <a:pt x="905751" y="0"/>
                  </a:moveTo>
                  <a:lnTo>
                    <a:pt x="857656" y="1271"/>
                  </a:lnTo>
                  <a:lnTo>
                    <a:pt x="810196" y="5044"/>
                  </a:lnTo>
                  <a:lnTo>
                    <a:pt x="763473" y="11256"/>
                  </a:lnTo>
                  <a:lnTo>
                    <a:pt x="717511" y="19842"/>
                  </a:lnTo>
                  <a:lnTo>
                    <a:pt x="672401" y="30740"/>
                  </a:lnTo>
                  <a:lnTo>
                    <a:pt x="628192" y="43884"/>
                  </a:lnTo>
                  <a:lnTo>
                    <a:pt x="584949" y="59213"/>
                  </a:lnTo>
                  <a:lnTo>
                    <a:pt x="542747" y="76664"/>
                  </a:lnTo>
                  <a:lnTo>
                    <a:pt x="501624" y="96173"/>
                  </a:lnTo>
                  <a:lnTo>
                    <a:pt x="461657" y="117675"/>
                  </a:lnTo>
                  <a:lnTo>
                    <a:pt x="422909" y="141108"/>
                  </a:lnTo>
                  <a:lnTo>
                    <a:pt x="385444" y="166409"/>
                  </a:lnTo>
                  <a:lnTo>
                    <a:pt x="349313" y="193513"/>
                  </a:lnTo>
                  <a:lnTo>
                    <a:pt x="314604" y="222357"/>
                  </a:lnTo>
                  <a:lnTo>
                    <a:pt x="281343" y="252879"/>
                  </a:lnTo>
                  <a:lnTo>
                    <a:pt x="249631" y="285015"/>
                  </a:lnTo>
                  <a:lnTo>
                    <a:pt x="219494" y="318701"/>
                  </a:lnTo>
                  <a:lnTo>
                    <a:pt x="191020" y="353875"/>
                  </a:lnTo>
                  <a:lnTo>
                    <a:pt x="164274" y="390470"/>
                  </a:lnTo>
                  <a:lnTo>
                    <a:pt x="139293" y="428428"/>
                  </a:lnTo>
                  <a:lnTo>
                    <a:pt x="116166" y="467681"/>
                  </a:lnTo>
                  <a:lnTo>
                    <a:pt x="94932" y="508166"/>
                  </a:lnTo>
                  <a:lnTo>
                    <a:pt x="75679" y="549822"/>
                  </a:lnTo>
                  <a:lnTo>
                    <a:pt x="58458" y="592584"/>
                  </a:lnTo>
                  <a:lnTo>
                    <a:pt x="43319" y="636390"/>
                  </a:lnTo>
                  <a:lnTo>
                    <a:pt x="30352" y="681174"/>
                  </a:lnTo>
                  <a:lnTo>
                    <a:pt x="19596" y="726875"/>
                  </a:lnTo>
                  <a:lnTo>
                    <a:pt x="11112" y="773429"/>
                  </a:lnTo>
                  <a:lnTo>
                    <a:pt x="4978" y="820773"/>
                  </a:lnTo>
                  <a:lnTo>
                    <a:pt x="1257" y="868842"/>
                  </a:lnTo>
                  <a:lnTo>
                    <a:pt x="0" y="917573"/>
                  </a:lnTo>
                  <a:lnTo>
                    <a:pt x="1257" y="966304"/>
                  </a:lnTo>
                  <a:lnTo>
                    <a:pt x="4978" y="1014374"/>
                  </a:lnTo>
                  <a:lnTo>
                    <a:pt x="11112" y="1061717"/>
                  </a:lnTo>
                  <a:lnTo>
                    <a:pt x="19596" y="1108270"/>
                  </a:lnTo>
                  <a:lnTo>
                    <a:pt x="30352" y="1153971"/>
                  </a:lnTo>
                  <a:lnTo>
                    <a:pt x="43319" y="1198755"/>
                  </a:lnTo>
                  <a:lnTo>
                    <a:pt x="58458" y="1242561"/>
                  </a:lnTo>
                  <a:lnTo>
                    <a:pt x="75679" y="1285323"/>
                  </a:lnTo>
                  <a:lnTo>
                    <a:pt x="94932" y="1326979"/>
                  </a:lnTo>
                  <a:lnTo>
                    <a:pt x="116166" y="1367466"/>
                  </a:lnTo>
                  <a:lnTo>
                    <a:pt x="139293" y="1406719"/>
                  </a:lnTo>
                  <a:lnTo>
                    <a:pt x="164274" y="1444674"/>
                  </a:lnTo>
                  <a:lnTo>
                    <a:pt x="191020" y="1481270"/>
                  </a:lnTo>
                  <a:lnTo>
                    <a:pt x="219494" y="1516443"/>
                  </a:lnTo>
                  <a:lnTo>
                    <a:pt x="249631" y="1550130"/>
                  </a:lnTo>
                  <a:lnTo>
                    <a:pt x="281343" y="1582266"/>
                  </a:lnTo>
                  <a:lnTo>
                    <a:pt x="314604" y="1612788"/>
                  </a:lnTo>
                  <a:lnTo>
                    <a:pt x="349313" y="1641632"/>
                  </a:lnTo>
                  <a:lnTo>
                    <a:pt x="385444" y="1668736"/>
                  </a:lnTo>
                  <a:lnTo>
                    <a:pt x="422909" y="1694037"/>
                  </a:lnTo>
                  <a:lnTo>
                    <a:pt x="461657" y="1717470"/>
                  </a:lnTo>
                  <a:lnTo>
                    <a:pt x="501624" y="1738972"/>
                  </a:lnTo>
                  <a:lnTo>
                    <a:pt x="542747" y="1758481"/>
                  </a:lnTo>
                  <a:lnTo>
                    <a:pt x="584949" y="1775932"/>
                  </a:lnTo>
                  <a:lnTo>
                    <a:pt x="628192" y="1791261"/>
                  </a:lnTo>
                  <a:lnTo>
                    <a:pt x="672401" y="1804407"/>
                  </a:lnTo>
                  <a:lnTo>
                    <a:pt x="717511" y="1815303"/>
                  </a:lnTo>
                  <a:lnTo>
                    <a:pt x="763473" y="1823890"/>
                  </a:lnTo>
                  <a:lnTo>
                    <a:pt x="810196" y="1830101"/>
                  </a:lnTo>
                  <a:lnTo>
                    <a:pt x="857656" y="1833874"/>
                  </a:lnTo>
                  <a:lnTo>
                    <a:pt x="905751" y="1835147"/>
                  </a:lnTo>
                  <a:lnTo>
                    <a:pt x="953858" y="1833874"/>
                  </a:lnTo>
                  <a:lnTo>
                    <a:pt x="1001306" y="1830101"/>
                  </a:lnTo>
                  <a:lnTo>
                    <a:pt x="1048042" y="1823890"/>
                  </a:lnTo>
                  <a:lnTo>
                    <a:pt x="1094003" y="1815303"/>
                  </a:lnTo>
                  <a:lnTo>
                    <a:pt x="1139113" y="1804407"/>
                  </a:lnTo>
                  <a:lnTo>
                    <a:pt x="1183322" y="1791261"/>
                  </a:lnTo>
                  <a:lnTo>
                    <a:pt x="1226565" y="1775932"/>
                  </a:lnTo>
                  <a:lnTo>
                    <a:pt x="1268768" y="1758481"/>
                  </a:lnTo>
                  <a:lnTo>
                    <a:pt x="1309890" y="1738972"/>
                  </a:lnTo>
                  <a:lnTo>
                    <a:pt x="1349857" y="1717470"/>
                  </a:lnTo>
                  <a:lnTo>
                    <a:pt x="1388605" y="1694037"/>
                  </a:lnTo>
                  <a:lnTo>
                    <a:pt x="1426070" y="1668736"/>
                  </a:lnTo>
                  <a:lnTo>
                    <a:pt x="1462201" y="1641632"/>
                  </a:lnTo>
                  <a:lnTo>
                    <a:pt x="1496910" y="1612788"/>
                  </a:lnTo>
                  <a:lnTo>
                    <a:pt x="1530172" y="1582266"/>
                  </a:lnTo>
                  <a:lnTo>
                    <a:pt x="1561896" y="1550130"/>
                  </a:lnTo>
                  <a:lnTo>
                    <a:pt x="1592021" y="1516443"/>
                  </a:lnTo>
                  <a:lnTo>
                    <a:pt x="1620494" y="1481270"/>
                  </a:lnTo>
                  <a:lnTo>
                    <a:pt x="1647253" y="1444674"/>
                  </a:lnTo>
                  <a:lnTo>
                    <a:pt x="1672221" y="1406719"/>
                  </a:lnTo>
                  <a:lnTo>
                    <a:pt x="1695361" y="1367466"/>
                  </a:lnTo>
                  <a:lnTo>
                    <a:pt x="1716582" y="1326979"/>
                  </a:lnTo>
                  <a:lnTo>
                    <a:pt x="1735835" y="1285323"/>
                  </a:lnTo>
                  <a:lnTo>
                    <a:pt x="1753069" y="1242561"/>
                  </a:lnTo>
                  <a:lnTo>
                    <a:pt x="1768195" y="1198755"/>
                  </a:lnTo>
                  <a:lnTo>
                    <a:pt x="1781175" y="1153971"/>
                  </a:lnTo>
                  <a:lnTo>
                    <a:pt x="1791931" y="1108270"/>
                  </a:lnTo>
                  <a:lnTo>
                    <a:pt x="1800402" y="1061717"/>
                  </a:lnTo>
                  <a:lnTo>
                    <a:pt x="1806536" y="1014374"/>
                  </a:lnTo>
                  <a:lnTo>
                    <a:pt x="1810257" y="966304"/>
                  </a:lnTo>
                  <a:lnTo>
                    <a:pt x="1811515" y="917573"/>
                  </a:lnTo>
                  <a:lnTo>
                    <a:pt x="1810257" y="868842"/>
                  </a:lnTo>
                  <a:lnTo>
                    <a:pt x="1806536" y="820773"/>
                  </a:lnTo>
                  <a:lnTo>
                    <a:pt x="1800402" y="773429"/>
                  </a:lnTo>
                  <a:lnTo>
                    <a:pt x="1791931" y="726875"/>
                  </a:lnTo>
                  <a:lnTo>
                    <a:pt x="1781175" y="681174"/>
                  </a:lnTo>
                  <a:lnTo>
                    <a:pt x="1768195" y="636390"/>
                  </a:lnTo>
                  <a:lnTo>
                    <a:pt x="1753069" y="592584"/>
                  </a:lnTo>
                  <a:lnTo>
                    <a:pt x="1735835" y="549822"/>
                  </a:lnTo>
                  <a:lnTo>
                    <a:pt x="1716582" y="508166"/>
                  </a:lnTo>
                  <a:lnTo>
                    <a:pt x="1695361" y="467681"/>
                  </a:lnTo>
                  <a:lnTo>
                    <a:pt x="1672221" y="428428"/>
                  </a:lnTo>
                  <a:lnTo>
                    <a:pt x="1647253" y="390470"/>
                  </a:lnTo>
                  <a:lnTo>
                    <a:pt x="1620494" y="353875"/>
                  </a:lnTo>
                  <a:lnTo>
                    <a:pt x="1592021" y="318701"/>
                  </a:lnTo>
                  <a:lnTo>
                    <a:pt x="1561896" y="285015"/>
                  </a:lnTo>
                  <a:lnTo>
                    <a:pt x="1530172" y="252879"/>
                  </a:lnTo>
                  <a:lnTo>
                    <a:pt x="1496910" y="222357"/>
                  </a:lnTo>
                  <a:lnTo>
                    <a:pt x="1462201" y="193513"/>
                  </a:lnTo>
                  <a:lnTo>
                    <a:pt x="1426070" y="166409"/>
                  </a:lnTo>
                  <a:lnTo>
                    <a:pt x="1388605" y="141108"/>
                  </a:lnTo>
                  <a:lnTo>
                    <a:pt x="1349857" y="117675"/>
                  </a:lnTo>
                  <a:lnTo>
                    <a:pt x="1309890" y="96173"/>
                  </a:lnTo>
                  <a:lnTo>
                    <a:pt x="1268768" y="76664"/>
                  </a:lnTo>
                  <a:lnTo>
                    <a:pt x="1226565" y="59213"/>
                  </a:lnTo>
                  <a:lnTo>
                    <a:pt x="1183322" y="43884"/>
                  </a:lnTo>
                  <a:lnTo>
                    <a:pt x="1139113" y="30740"/>
                  </a:lnTo>
                  <a:lnTo>
                    <a:pt x="1094003" y="19842"/>
                  </a:lnTo>
                  <a:lnTo>
                    <a:pt x="1048042" y="11256"/>
                  </a:lnTo>
                  <a:lnTo>
                    <a:pt x="1001306" y="5044"/>
                  </a:lnTo>
                  <a:lnTo>
                    <a:pt x="953858" y="1271"/>
                  </a:lnTo>
                  <a:lnTo>
                    <a:pt x="905751" y="0"/>
                  </a:lnTo>
                  <a:close/>
                </a:path>
              </a:pathLst>
            </a:custGeom>
            <a:solidFill>
              <a:srgbClr val="FF6A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6839502" y="3106406"/>
              <a:ext cx="611505" cy="609600"/>
            </a:xfrm>
            <a:custGeom>
              <a:avLst/>
              <a:gdLst/>
              <a:ahLst/>
              <a:cxnLst/>
              <a:rect l="l" t="t" r="r" b="b"/>
              <a:pathLst>
                <a:path w="611505" h="609600">
                  <a:moveTo>
                    <a:pt x="400456" y="250291"/>
                  </a:moveTo>
                  <a:lnTo>
                    <a:pt x="397205" y="234365"/>
                  </a:lnTo>
                  <a:lnTo>
                    <a:pt x="388366" y="221310"/>
                  </a:lnTo>
                  <a:lnTo>
                    <a:pt x="375272" y="212496"/>
                  </a:lnTo>
                  <a:lnTo>
                    <a:pt x="359257" y="209257"/>
                  </a:lnTo>
                  <a:lnTo>
                    <a:pt x="41097" y="209257"/>
                  </a:lnTo>
                  <a:lnTo>
                    <a:pt x="25133" y="212496"/>
                  </a:lnTo>
                  <a:lnTo>
                    <a:pt x="12065" y="221310"/>
                  </a:lnTo>
                  <a:lnTo>
                    <a:pt x="3238" y="234365"/>
                  </a:lnTo>
                  <a:lnTo>
                    <a:pt x="0" y="250291"/>
                  </a:lnTo>
                  <a:lnTo>
                    <a:pt x="0" y="568172"/>
                  </a:lnTo>
                  <a:lnTo>
                    <a:pt x="3238" y="584098"/>
                  </a:lnTo>
                  <a:lnTo>
                    <a:pt x="12065" y="597154"/>
                  </a:lnTo>
                  <a:lnTo>
                    <a:pt x="25133" y="605967"/>
                  </a:lnTo>
                  <a:lnTo>
                    <a:pt x="41097" y="609206"/>
                  </a:lnTo>
                  <a:lnTo>
                    <a:pt x="359257" y="609206"/>
                  </a:lnTo>
                  <a:lnTo>
                    <a:pt x="375272" y="605967"/>
                  </a:lnTo>
                  <a:lnTo>
                    <a:pt x="388366" y="597154"/>
                  </a:lnTo>
                  <a:lnTo>
                    <a:pt x="397205" y="584098"/>
                  </a:lnTo>
                  <a:lnTo>
                    <a:pt x="400456" y="568172"/>
                  </a:lnTo>
                  <a:lnTo>
                    <a:pt x="400456" y="250291"/>
                  </a:lnTo>
                  <a:close/>
                </a:path>
                <a:path w="611505" h="609600">
                  <a:moveTo>
                    <a:pt x="508215" y="461911"/>
                  </a:moveTo>
                  <a:lnTo>
                    <a:pt x="508203" y="144170"/>
                  </a:lnTo>
                  <a:lnTo>
                    <a:pt x="483108" y="106299"/>
                  </a:lnTo>
                  <a:lnTo>
                    <a:pt x="467106" y="103060"/>
                  </a:lnTo>
                  <a:lnTo>
                    <a:pt x="148920" y="103060"/>
                  </a:lnTo>
                  <a:lnTo>
                    <a:pt x="132918" y="106299"/>
                  </a:lnTo>
                  <a:lnTo>
                    <a:pt x="119862" y="115125"/>
                  </a:lnTo>
                  <a:lnTo>
                    <a:pt x="111048" y="128206"/>
                  </a:lnTo>
                  <a:lnTo>
                    <a:pt x="107823" y="144170"/>
                  </a:lnTo>
                  <a:lnTo>
                    <a:pt x="107823" y="167868"/>
                  </a:lnTo>
                  <a:lnTo>
                    <a:pt x="359308" y="167868"/>
                  </a:lnTo>
                  <a:lnTo>
                    <a:pt x="391477" y="174358"/>
                  </a:lnTo>
                  <a:lnTo>
                    <a:pt x="417766" y="192062"/>
                  </a:lnTo>
                  <a:lnTo>
                    <a:pt x="435508" y="218287"/>
                  </a:lnTo>
                  <a:lnTo>
                    <a:pt x="442010" y="250291"/>
                  </a:lnTo>
                  <a:lnTo>
                    <a:pt x="442010" y="502945"/>
                  </a:lnTo>
                  <a:lnTo>
                    <a:pt x="467106" y="502945"/>
                  </a:lnTo>
                  <a:lnTo>
                    <a:pt x="483108" y="499719"/>
                  </a:lnTo>
                  <a:lnTo>
                    <a:pt x="496176" y="490931"/>
                  </a:lnTo>
                  <a:lnTo>
                    <a:pt x="504977" y="477888"/>
                  </a:lnTo>
                  <a:lnTo>
                    <a:pt x="508215" y="461911"/>
                  </a:lnTo>
                  <a:close/>
                </a:path>
                <a:path w="611505" h="609600">
                  <a:moveTo>
                    <a:pt x="611060" y="41033"/>
                  </a:moveTo>
                  <a:lnTo>
                    <a:pt x="607809" y="25057"/>
                  </a:lnTo>
                  <a:lnTo>
                    <a:pt x="598970" y="12014"/>
                  </a:lnTo>
                  <a:lnTo>
                    <a:pt x="585876" y="3225"/>
                  </a:lnTo>
                  <a:lnTo>
                    <a:pt x="569861" y="0"/>
                  </a:lnTo>
                  <a:lnTo>
                    <a:pt x="245605" y="0"/>
                  </a:lnTo>
                  <a:lnTo>
                    <a:pt x="239801" y="1397"/>
                  </a:lnTo>
                  <a:lnTo>
                    <a:pt x="212356" y="29171"/>
                  </a:lnTo>
                  <a:lnTo>
                    <a:pt x="210604" y="41033"/>
                  </a:lnTo>
                  <a:lnTo>
                    <a:pt x="210604" y="61607"/>
                  </a:lnTo>
                  <a:lnTo>
                    <a:pt x="467067" y="61607"/>
                  </a:lnTo>
                  <a:lnTo>
                    <a:pt x="499224" y="68097"/>
                  </a:lnTo>
                  <a:lnTo>
                    <a:pt x="525513" y="85813"/>
                  </a:lnTo>
                  <a:lnTo>
                    <a:pt x="543255" y="112064"/>
                  </a:lnTo>
                  <a:lnTo>
                    <a:pt x="549770" y="144170"/>
                  </a:lnTo>
                  <a:lnTo>
                    <a:pt x="549770" y="399884"/>
                  </a:lnTo>
                  <a:lnTo>
                    <a:pt x="569963" y="399884"/>
                  </a:lnTo>
                  <a:lnTo>
                    <a:pt x="585876" y="396659"/>
                  </a:lnTo>
                  <a:lnTo>
                    <a:pt x="598944" y="387858"/>
                  </a:lnTo>
                  <a:lnTo>
                    <a:pt x="607796" y="374777"/>
                  </a:lnTo>
                  <a:lnTo>
                    <a:pt x="611060" y="358749"/>
                  </a:lnTo>
                  <a:lnTo>
                    <a:pt x="611060" y="410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11487764" y="2470611"/>
            <a:ext cx="1811655" cy="1835150"/>
            <a:chOff x="11487764" y="2470611"/>
            <a:chExt cx="1811655" cy="1835150"/>
          </a:xfrm>
        </p:grpSpPr>
        <p:sp>
          <p:nvSpPr>
            <p:cNvPr id="24" name="object 24" descr=""/>
            <p:cNvSpPr/>
            <p:nvPr/>
          </p:nvSpPr>
          <p:spPr>
            <a:xfrm>
              <a:off x="11487764" y="2470611"/>
              <a:ext cx="1811655" cy="1835150"/>
            </a:xfrm>
            <a:custGeom>
              <a:avLst/>
              <a:gdLst/>
              <a:ahLst/>
              <a:cxnLst/>
              <a:rect l="l" t="t" r="r" b="b"/>
              <a:pathLst>
                <a:path w="1811655" h="1835150">
                  <a:moveTo>
                    <a:pt x="905751" y="0"/>
                  </a:moveTo>
                  <a:lnTo>
                    <a:pt x="857647" y="1271"/>
                  </a:lnTo>
                  <a:lnTo>
                    <a:pt x="810197" y="5044"/>
                  </a:lnTo>
                  <a:lnTo>
                    <a:pt x="763464" y="11256"/>
                  </a:lnTo>
                  <a:lnTo>
                    <a:pt x="717510" y="19842"/>
                  </a:lnTo>
                  <a:lnTo>
                    <a:pt x="672398" y="30740"/>
                  </a:lnTo>
                  <a:lnTo>
                    <a:pt x="628190" y="43884"/>
                  </a:lnTo>
                  <a:lnTo>
                    <a:pt x="584949" y="59213"/>
                  </a:lnTo>
                  <a:lnTo>
                    <a:pt x="542738" y="76664"/>
                  </a:lnTo>
                  <a:lnTo>
                    <a:pt x="501618" y="96173"/>
                  </a:lnTo>
                  <a:lnTo>
                    <a:pt x="461653" y="117675"/>
                  </a:lnTo>
                  <a:lnTo>
                    <a:pt x="422906" y="141108"/>
                  </a:lnTo>
                  <a:lnTo>
                    <a:pt x="385439" y="166409"/>
                  </a:lnTo>
                  <a:lnTo>
                    <a:pt x="349314" y="193513"/>
                  </a:lnTo>
                  <a:lnTo>
                    <a:pt x="314594" y="222357"/>
                  </a:lnTo>
                  <a:lnTo>
                    <a:pt x="281343" y="252879"/>
                  </a:lnTo>
                  <a:lnTo>
                    <a:pt x="249622" y="285015"/>
                  </a:lnTo>
                  <a:lnTo>
                    <a:pt x="219492" y="318701"/>
                  </a:lnTo>
                  <a:lnTo>
                    <a:pt x="191019" y="353875"/>
                  </a:lnTo>
                  <a:lnTo>
                    <a:pt x="164264" y="390470"/>
                  </a:lnTo>
                  <a:lnTo>
                    <a:pt x="139289" y="428428"/>
                  </a:lnTo>
                  <a:lnTo>
                    <a:pt x="116159" y="467681"/>
                  </a:lnTo>
                  <a:lnTo>
                    <a:pt x="94933" y="508166"/>
                  </a:lnTo>
                  <a:lnTo>
                    <a:pt x="75676" y="549822"/>
                  </a:lnTo>
                  <a:lnTo>
                    <a:pt x="58450" y="592584"/>
                  </a:lnTo>
                  <a:lnTo>
                    <a:pt x="43318" y="636390"/>
                  </a:lnTo>
                  <a:lnTo>
                    <a:pt x="30342" y="681174"/>
                  </a:lnTo>
                  <a:lnTo>
                    <a:pt x="19587" y="726875"/>
                  </a:lnTo>
                  <a:lnTo>
                    <a:pt x="11111" y="773429"/>
                  </a:lnTo>
                  <a:lnTo>
                    <a:pt x="4979" y="820773"/>
                  </a:lnTo>
                  <a:lnTo>
                    <a:pt x="1254" y="868842"/>
                  </a:lnTo>
                  <a:lnTo>
                    <a:pt x="0" y="917573"/>
                  </a:lnTo>
                  <a:lnTo>
                    <a:pt x="1254" y="966304"/>
                  </a:lnTo>
                  <a:lnTo>
                    <a:pt x="4979" y="1014374"/>
                  </a:lnTo>
                  <a:lnTo>
                    <a:pt x="11111" y="1061717"/>
                  </a:lnTo>
                  <a:lnTo>
                    <a:pt x="19587" y="1108270"/>
                  </a:lnTo>
                  <a:lnTo>
                    <a:pt x="30342" y="1153971"/>
                  </a:lnTo>
                  <a:lnTo>
                    <a:pt x="43318" y="1198755"/>
                  </a:lnTo>
                  <a:lnTo>
                    <a:pt x="58450" y="1242561"/>
                  </a:lnTo>
                  <a:lnTo>
                    <a:pt x="75676" y="1285323"/>
                  </a:lnTo>
                  <a:lnTo>
                    <a:pt x="94933" y="1326979"/>
                  </a:lnTo>
                  <a:lnTo>
                    <a:pt x="116159" y="1367466"/>
                  </a:lnTo>
                  <a:lnTo>
                    <a:pt x="139289" y="1406719"/>
                  </a:lnTo>
                  <a:lnTo>
                    <a:pt x="164264" y="1444674"/>
                  </a:lnTo>
                  <a:lnTo>
                    <a:pt x="191019" y="1481270"/>
                  </a:lnTo>
                  <a:lnTo>
                    <a:pt x="219492" y="1516443"/>
                  </a:lnTo>
                  <a:lnTo>
                    <a:pt x="249622" y="1550130"/>
                  </a:lnTo>
                  <a:lnTo>
                    <a:pt x="281343" y="1582266"/>
                  </a:lnTo>
                  <a:lnTo>
                    <a:pt x="314594" y="1612788"/>
                  </a:lnTo>
                  <a:lnTo>
                    <a:pt x="349314" y="1641632"/>
                  </a:lnTo>
                  <a:lnTo>
                    <a:pt x="385439" y="1668736"/>
                  </a:lnTo>
                  <a:lnTo>
                    <a:pt x="422906" y="1694037"/>
                  </a:lnTo>
                  <a:lnTo>
                    <a:pt x="461653" y="1717470"/>
                  </a:lnTo>
                  <a:lnTo>
                    <a:pt x="501618" y="1738972"/>
                  </a:lnTo>
                  <a:lnTo>
                    <a:pt x="542738" y="1758481"/>
                  </a:lnTo>
                  <a:lnTo>
                    <a:pt x="584949" y="1775932"/>
                  </a:lnTo>
                  <a:lnTo>
                    <a:pt x="628190" y="1791261"/>
                  </a:lnTo>
                  <a:lnTo>
                    <a:pt x="672398" y="1804407"/>
                  </a:lnTo>
                  <a:lnTo>
                    <a:pt x="717510" y="1815303"/>
                  </a:lnTo>
                  <a:lnTo>
                    <a:pt x="763464" y="1823890"/>
                  </a:lnTo>
                  <a:lnTo>
                    <a:pt x="810197" y="1830101"/>
                  </a:lnTo>
                  <a:lnTo>
                    <a:pt x="857647" y="1833874"/>
                  </a:lnTo>
                  <a:lnTo>
                    <a:pt x="905751" y="1835147"/>
                  </a:lnTo>
                  <a:lnTo>
                    <a:pt x="953855" y="1833874"/>
                  </a:lnTo>
                  <a:lnTo>
                    <a:pt x="1001306" y="1830101"/>
                  </a:lnTo>
                  <a:lnTo>
                    <a:pt x="1048038" y="1823890"/>
                  </a:lnTo>
                  <a:lnTo>
                    <a:pt x="1093993" y="1815303"/>
                  </a:lnTo>
                  <a:lnTo>
                    <a:pt x="1139106" y="1804407"/>
                  </a:lnTo>
                  <a:lnTo>
                    <a:pt x="1183313" y="1791261"/>
                  </a:lnTo>
                  <a:lnTo>
                    <a:pt x="1226560" y="1775932"/>
                  </a:lnTo>
                  <a:lnTo>
                    <a:pt x="1268763" y="1758481"/>
                  </a:lnTo>
                  <a:lnTo>
                    <a:pt x="1309885" y="1738972"/>
                  </a:lnTo>
                  <a:lnTo>
                    <a:pt x="1349852" y="1717470"/>
                  </a:lnTo>
                  <a:lnTo>
                    <a:pt x="1388600" y="1694037"/>
                  </a:lnTo>
                  <a:lnTo>
                    <a:pt x="1426065" y="1668736"/>
                  </a:lnTo>
                  <a:lnTo>
                    <a:pt x="1462196" y="1641632"/>
                  </a:lnTo>
                  <a:lnTo>
                    <a:pt x="1496918" y="1612788"/>
                  </a:lnTo>
                  <a:lnTo>
                    <a:pt x="1530167" y="1582266"/>
                  </a:lnTo>
                  <a:lnTo>
                    <a:pt x="1561891" y="1550130"/>
                  </a:lnTo>
                  <a:lnTo>
                    <a:pt x="1592016" y="1516443"/>
                  </a:lnTo>
                  <a:lnTo>
                    <a:pt x="1620489" y="1481270"/>
                  </a:lnTo>
                  <a:lnTo>
                    <a:pt x="1647248" y="1444674"/>
                  </a:lnTo>
                  <a:lnTo>
                    <a:pt x="1672216" y="1406719"/>
                  </a:lnTo>
                  <a:lnTo>
                    <a:pt x="1695356" y="1367466"/>
                  </a:lnTo>
                  <a:lnTo>
                    <a:pt x="1716577" y="1326979"/>
                  </a:lnTo>
                  <a:lnTo>
                    <a:pt x="1735830" y="1285323"/>
                  </a:lnTo>
                  <a:lnTo>
                    <a:pt x="1753064" y="1242561"/>
                  </a:lnTo>
                  <a:lnTo>
                    <a:pt x="1768190" y="1198755"/>
                  </a:lnTo>
                  <a:lnTo>
                    <a:pt x="1781169" y="1153971"/>
                  </a:lnTo>
                  <a:lnTo>
                    <a:pt x="1791926" y="1108270"/>
                  </a:lnTo>
                  <a:lnTo>
                    <a:pt x="1800397" y="1061717"/>
                  </a:lnTo>
                  <a:lnTo>
                    <a:pt x="1806531" y="1014374"/>
                  </a:lnTo>
                  <a:lnTo>
                    <a:pt x="1810265" y="966304"/>
                  </a:lnTo>
                  <a:lnTo>
                    <a:pt x="1811510" y="917573"/>
                  </a:lnTo>
                  <a:lnTo>
                    <a:pt x="1810265" y="868842"/>
                  </a:lnTo>
                  <a:lnTo>
                    <a:pt x="1806531" y="820773"/>
                  </a:lnTo>
                  <a:lnTo>
                    <a:pt x="1800397" y="773429"/>
                  </a:lnTo>
                  <a:lnTo>
                    <a:pt x="1791926" y="726875"/>
                  </a:lnTo>
                  <a:lnTo>
                    <a:pt x="1781169" y="681174"/>
                  </a:lnTo>
                  <a:lnTo>
                    <a:pt x="1768190" y="636390"/>
                  </a:lnTo>
                  <a:lnTo>
                    <a:pt x="1753064" y="592584"/>
                  </a:lnTo>
                  <a:lnTo>
                    <a:pt x="1735830" y="549822"/>
                  </a:lnTo>
                  <a:lnTo>
                    <a:pt x="1716577" y="508166"/>
                  </a:lnTo>
                  <a:lnTo>
                    <a:pt x="1695356" y="467681"/>
                  </a:lnTo>
                  <a:lnTo>
                    <a:pt x="1672216" y="428428"/>
                  </a:lnTo>
                  <a:lnTo>
                    <a:pt x="1647248" y="390470"/>
                  </a:lnTo>
                  <a:lnTo>
                    <a:pt x="1620489" y="353875"/>
                  </a:lnTo>
                  <a:lnTo>
                    <a:pt x="1592016" y="318701"/>
                  </a:lnTo>
                  <a:lnTo>
                    <a:pt x="1561891" y="285015"/>
                  </a:lnTo>
                  <a:lnTo>
                    <a:pt x="1530167" y="252879"/>
                  </a:lnTo>
                  <a:lnTo>
                    <a:pt x="1496918" y="222357"/>
                  </a:lnTo>
                  <a:lnTo>
                    <a:pt x="1462196" y="193513"/>
                  </a:lnTo>
                  <a:lnTo>
                    <a:pt x="1426065" y="166409"/>
                  </a:lnTo>
                  <a:lnTo>
                    <a:pt x="1388600" y="141108"/>
                  </a:lnTo>
                  <a:lnTo>
                    <a:pt x="1349852" y="117675"/>
                  </a:lnTo>
                  <a:lnTo>
                    <a:pt x="1309885" y="96173"/>
                  </a:lnTo>
                  <a:lnTo>
                    <a:pt x="1268763" y="76664"/>
                  </a:lnTo>
                  <a:lnTo>
                    <a:pt x="1226560" y="59213"/>
                  </a:lnTo>
                  <a:lnTo>
                    <a:pt x="1183313" y="43884"/>
                  </a:lnTo>
                  <a:lnTo>
                    <a:pt x="1139106" y="30740"/>
                  </a:lnTo>
                  <a:lnTo>
                    <a:pt x="1093993" y="19842"/>
                  </a:lnTo>
                  <a:lnTo>
                    <a:pt x="1048038" y="11256"/>
                  </a:lnTo>
                  <a:lnTo>
                    <a:pt x="1001306" y="5044"/>
                  </a:lnTo>
                  <a:lnTo>
                    <a:pt x="953855" y="1271"/>
                  </a:lnTo>
                  <a:lnTo>
                    <a:pt x="905751" y="0"/>
                  </a:lnTo>
                  <a:close/>
                </a:path>
              </a:pathLst>
            </a:custGeom>
            <a:solidFill>
              <a:srgbClr val="FF6A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45090" y="2965955"/>
              <a:ext cx="878261" cy="8782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2023-03-02T02:21:39Z</dcterms:created>
  <dcterms:modified xsi:type="dcterms:W3CDTF">2023-03-02T02:21:39Z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2023-02-27T00:00:00Z</vt:filetime>
  </property>
  <property fmtid="{D5CDD505-2E9C-101B-9397-08002B2CF9AE}" pid="3" name="LastSaved">
    <vt:filetime>2023-03-02T00:00:00Z</vt:filetime>
  </property>
  <property fmtid="{D5CDD505-2E9C-101B-9397-08002B2CF9AE}" pid="4" name="Producer">
    <vt:lpwstr>macOS Version 13.2.1 (Build 22D68) Quartz PDFContext</vt:lpwstr>
  </property>
</Properties>
</file>